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72" r:id="rId1"/>
    <p:sldMasterId id="2147483698" r:id="rId2"/>
    <p:sldMasterId id="2147483783" r:id="rId3"/>
  </p:sldMasterIdLst>
  <p:notesMasterIdLst>
    <p:notesMasterId r:id="rId23"/>
  </p:notesMasterIdLst>
  <p:handoutMasterIdLst>
    <p:handoutMasterId r:id="rId24"/>
  </p:handoutMasterIdLst>
  <p:sldIdLst>
    <p:sldId id="257" r:id="rId4"/>
    <p:sldId id="474" r:id="rId5"/>
    <p:sldId id="496" r:id="rId6"/>
    <p:sldId id="475" r:id="rId7"/>
    <p:sldId id="476" r:id="rId8"/>
    <p:sldId id="489" r:id="rId9"/>
    <p:sldId id="481" r:id="rId10"/>
    <p:sldId id="494" r:id="rId11"/>
    <p:sldId id="493" r:id="rId12"/>
    <p:sldId id="477" r:id="rId13"/>
    <p:sldId id="478" r:id="rId14"/>
    <p:sldId id="482" r:id="rId15"/>
    <p:sldId id="492" r:id="rId16"/>
    <p:sldId id="483" r:id="rId17"/>
    <p:sldId id="484" r:id="rId18"/>
    <p:sldId id="490" r:id="rId19"/>
    <p:sldId id="259" r:id="rId20"/>
    <p:sldId id="486" r:id="rId21"/>
    <p:sldId id="4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ection" id="{36357360-3AB3-4CA7-942C-23E1F6AF8FD1}">
          <p14:sldIdLst>
            <p14:sldId id="257"/>
            <p14:sldId id="474"/>
            <p14:sldId id="496"/>
            <p14:sldId id="475"/>
            <p14:sldId id="476"/>
            <p14:sldId id="489"/>
            <p14:sldId id="481"/>
            <p14:sldId id="494"/>
            <p14:sldId id="493"/>
            <p14:sldId id="477"/>
            <p14:sldId id="478"/>
            <p14:sldId id="482"/>
            <p14:sldId id="492"/>
            <p14:sldId id="483"/>
            <p14:sldId id="484"/>
          </p14:sldIdLst>
        </p14:section>
        <p14:section name="Contents" id="{66102031-F906-4DC9-84E3-2BFB33E26386}">
          <p14:sldIdLst>
            <p14:sldId id="490"/>
            <p14:sldId id="259"/>
            <p14:sldId id="486"/>
            <p14:sldId id="473"/>
          </p14:sldIdLst>
        </p14:section>
      </p14:sectionLst>
    </p:ext>
    <p:ext uri="{EFAFB233-063F-42B5-8137-9DF3F51BA10A}">
      <p15:sldGuideLst xmlns:p15="http://schemas.microsoft.com/office/powerpoint/2012/main">
        <p15:guide id="1" orient="horz" pos="2092" userDrawn="1">
          <p15:clr>
            <a:srgbClr val="A4A3A4"/>
          </p15:clr>
        </p15:guide>
        <p15:guide id="2" pos="379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JBIT" initials="S" lastIdx="2" clrIdx="0">
    <p:extLst>
      <p:ext uri="{19B8F6BF-5375-455C-9EA6-DF929625EA0E}">
        <p15:presenceInfo xmlns:p15="http://schemas.microsoft.com/office/powerpoint/2012/main" userId="SJBI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62" autoAdjust="0"/>
    <p:restoredTop sz="94434" autoAdjust="0"/>
  </p:normalViewPr>
  <p:slideViewPr>
    <p:cSldViewPr snapToGrid="0">
      <p:cViewPr varScale="1">
        <p:scale>
          <a:sx n="95" d="100"/>
          <a:sy n="95" d="100"/>
        </p:scale>
        <p:origin x="330" y="84"/>
      </p:cViewPr>
      <p:guideLst>
        <p:guide orient="horz" pos="2092"/>
        <p:guide pos="3795"/>
      </p:guideLst>
    </p:cSldViewPr>
  </p:slideViewPr>
  <p:notesTextViewPr>
    <p:cViewPr>
      <p:scale>
        <a:sx n="1" d="1"/>
        <a:sy n="1" d="1"/>
      </p:scale>
      <p:origin x="0" y="0"/>
    </p:cViewPr>
  </p:notesTextViewPr>
  <p:sorterViewPr>
    <p:cViewPr>
      <p:scale>
        <a:sx n="200" d="100"/>
        <a:sy n="200" d="100"/>
      </p:scale>
      <p:origin x="0" y="-60"/>
    </p:cViewPr>
  </p:sorterViewPr>
  <p:notesViewPr>
    <p:cSldViewPr snapToGrid="0" showGuides="1">
      <p:cViewPr varScale="1">
        <p:scale>
          <a:sx n="61" d="100"/>
          <a:sy n="61" d="100"/>
        </p:scale>
        <p:origin x="3168"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DAE619-0CEA-4108-BEA6-6F32749486D9}" type="doc">
      <dgm:prSet loTypeId="urn:microsoft.com/office/officeart/2008/layout/LinedList" loCatId="list" qsTypeId="urn:microsoft.com/office/officeart/2005/8/quickstyle/simple5" qsCatId="simple" csTypeId="urn:microsoft.com/office/officeart/2005/8/colors/accent6_2" csCatId="accent6" phldr="1"/>
      <dgm:spPr/>
      <dgm:t>
        <a:bodyPr/>
        <a:lstStyle/>
        <a:p>
          <a:endParaRPr lang="en-US"/>
        </a:p>
      </dgm:t>
    </dgm:pt>
    <dgm:pt modelId="{0A6B2737-28CD-434D-9ADC-A158A73917A2}">
      <dgm:prSet/>
      <dgm:spPr/>
      <dgm:t>
        <a:bodyPr/>
        <a:lstStyle/>
        <a:p>
          <a:r>
            <a:rPr lang="en-IN" dirty="0"/>
            <a:t>1.Abstract </a:t>
          </a:r>
          <a:endParaRPr lang="en-US" dirty="0"/>
        </a:p>
      </dgm:t>
    </dgm:pt>
    <dgm:pt modelId="{52F9BDD2-557C-4DFE-8214-7B44C499D21D}" type="parTrans" cxnId="{56F4AA6D-A969-4EB9-AF94-C7B2DC7DE321}">
      <dgm:prSet/>
      <dgm:spPr/>
      <dgm:t>
        <a:bodyPr/>
        <a:lstStyle/>
        <a:p>
          <a:endParaRPr lang="en-US"/>
        </a:p>
      </dgm:t>
    </dgm:pt>
    <dgm:pt modelId="{558D6084-84B3-4302-859B-4ED9D59D82CC}" type="sibTrans" cxnId="{56F4AA6D-A969-4EB9-AF94-C7B2DC7DE321}">
      <dgm:prSet/>
      <dgm:spPr/>
      <dgm:t>
        <a:bodyPr/>
        <a:lstStyle/>
        <a:p>
          <a:endParaRPr lang="en-US"/>
        </a:p>
      </dgm:t>
    </dgm:pt>
    <dgm:pt modelId="{D511B563-F321-4025-A718-788F2B783020}">
      <dgm:prSet/>
      <dgm:spPr/>
      <dgm:t>
        <a:bodyPr/>
        <a:lstStyle/>
        <a:p>
          <a:r>
            <a:rPr lang="en-IN" dirty="0"/>
            <a:t>2.Introduction </a:t>
          </a:r>
          <a:endParaRPr lang="en-US" dirty="0"/>
        </a:p>
      </dgm:t>
    </dgm:pt>
    <dgm:pt modelId="{6747A11F-F974-493D-BA85-181F065A24A1}" type="parTrans" cxnId="{CC08D9C7-DCF5-484C-A469-2474DEE4376F}">
      <dgm:prSet/>
      <dgm:spPr/>
      <dgm:t>
        <a:bodyPr/>
        <a:lstStyle/>
        <a:p>
          <a:endParaRPr lang="en-US"/>
        </a:p>
      </dgm:t>
    </dgm:pt>
    <dgm:pt modelId="{AC101DD3-1D7A-413A-BAE9-BC886CF8EB51}" type="sibTrans" cxnId="{CC08D9C7-DCF5-484C-A469-2474DEE4376F}">
      <dgm:prSet/>
      <dgm:spPr/>
      <dgm:t>
        <a:bodyPr/>
        <a:lstStyle/>
        <a:p>
          <a:endParaRPr lang="en-US"/>
        </a:p>
      </dgm:t>
    </dgm:pt>
    <dgm:pt modelId="{D758550D-BE98-4950-999C-B3A60FE88095}">
      <dgm:prSet/>
      <dgm:spPr/>
      <dgm:t>
        <a:bodyPr/>
        <a:lstStyle/>
        <a:p>
          <a:r>
            <a:rPr lang="en-IN" dirty="0"/>
            <a:t>3.Literature Survey  </a:t>
          </a:r>
          <a:endParaRPr lang="en-US" dirty="0"/>
        </a:p>
      </dgm:t>
    </dgm:pt>
    <dgm:pt modelId="{3615A98C-98E6-4212-AC89-6752E926830B}" type="parTrans" cxnId="{B87FFCEA-19F4-40C1-B4CF-63747F800B48}">
      <dgm:prSet/>
      <dgm:spPr/>
      <dgm:t>
        <a:bodyPr/>
        <a:lstStyle/>
        <a:p>
          <a:endParaRPr lang="en-US"/>
        </a:p>
      </dgm:t>
    </dgm:pt>
    <dgm:pt modelId="{96BE3528-1AA2-49A1-8D6F-6E4F677DDED9}" type="sibTrans" cxnId="{B87FFCEA-19F4-40C1-B4CF-63747F800B48}">
      <dgm:prSet/>
      <dgm:spPr/>
      <dgm:t>
        <a:bodyPr/>
        <a:lstStyle/>
        <a:p>
          <a:endParaRPr lang="en-US"/>
        </a:p>
      </dgm:t>
    </dgm:pt>
    <dgm:pt modelId="{4C797328-C020-4139-A1FA-E60D1E692D34}">
      <dgm:prSet/>
      <dgm:spPr/>
      <dgm:t>
        <a:bodyPr/>
        <a:lstStyle/>
        <a:p>
          <a:r>
            <a:rPr lang="en-US" dirty="0"/>
            <a:t>4.Motivation</a:t>
          </a:r>
          <a:r>
            <a:rPr lang="en-US" baseline="0" dirty="0"/>
            <a:t> and Challenges</a:t>
          </a:r>
          <a:endParaRPr lang="en-US" dirty="0"/>
        </a:p>
      </dgm:t>
    </dgm:pt>
    <dgm:pt modelId="{74035CC4-AC00-4BA1-BB47-328708B0331A}" type="parTrans" cxnId="{A982B0D9-229F-465E-8D68-12A55C795334}">
      <dgm:prSet/>
      <dgm:spPr/>
      <dgm:t>
        <a:bodyPr/>
        <a:lstStyle/>
        <a:p>
          <a:endParaRPr lang="en-US"/>
        </a:p>
      </dgm:t>
    </dgm:pt>
    <dgm:pt modelId="{AB4828BA-9211-40DB-BD16-45FE430AB67D}" type="sibTrans" cxnId="{A982B0D9-229F-465E-8D68-12A55C795334}">
      <dgm:prSet/>
      <dgm:spPr/>
      <dgm:t>
        <a:bodyPr/>
        <a:lstStyle/>
        <a:p>
          <a:endParaRPr lang="en-US"/>
        </a:p>
      </dgm:t>
    </dgm:pt>
    <dgm:pt modelId="{B95ACBAC-E910-479E-A52F-47EB282EDBDF}">
      <dgm:prSet/>
      <dgm:spPr/>
      <dgm:t>
        <a:bodyPr/>
        <a:lstStyle/>
        <a:p>
          <a:r>
            <a:rPr lang="en-IN" dirty="0"/>
            <a:t>5.Problem Statement </a:t>
          </a:r>
          <a:endParaRPr lang="en-US" dirty="0"/>
        </a:p>
      </dgm:t>
    </dgm:pt>
    <dgm:pt modelId="{D7FA6C4F-A207-4CD4-A87F-60718E1F47FC}" type="parTrans" cxnId="{0E9092B4-D932-4067-9633-FED4ACAAA1C8}">
      <dgm:prSet/>
      <dgm:spPr/>
      <dgm:t>
        <a:bodyPr/>
        <a:lstStyle/>
        <a:p>
          <a:endParaRPr lang="en-US"/>
        </a:p>
      </dgm:t>
    </dgm:pt>
    <dgm:pt modelId="{E6EF8DAA-30F6-4BAC-A1B8-5FFFA1584F8E}" type="sibTrans" cxnId="{0E9092B4-D932-4067-9633-FED4ACAAA1C8}">
      <dgm:prSet/>
      <dgm:spPr/>
      <dgm:t>
        <a:bodyPr/>
        <a:lstStyle/>
        <a:p>
          <a:endParaRPr lang="en-US"/>
        </a:p>
      </dgm:t>
    </dgm:pt>
    <dgm:pt modelId="{EDAA58E5-570D-4B4C-A670-413BA6271EAF}">
      <dgm:prSet/>
      <dgm:spPr/>
      <dgm:t>
        <a:bodyPr/>
        <a:lstStyle/>
        <a:p>
          <a:r>
            <a:rPr lang="en-IN" dirty="0"/>
            <a:t>6.Objectives</a:t>
          </a:r>
          <a:endParaRPr lang="en-US" dirty="0"/>
        </a:p>
      </dgm:t>
    </dgm:pt>
    <dgm:pt modelId="{61CAA07F-8B2A-4688-96BE-6F9E73DC1026}" type="parTrans" cxnId="{BF9D67F8-917E-4005-89BF-07F98698F0FD}">
      <dgm:prSet/>
      <dgm:spPr/>
      <dgm:t>
        <a:bodyPr/>
        <a:lstStyle/>
        <a:p>
          <a:endParaRPr lang="en-US"/>
        </a:p>
      </dgm:t>
    </dgm:pt>
    <dgm:pt modelId="{DE68252C-7961-413C-B16B-67556CE1905F}" type="sibTrans" cxnId="{BF9D67F8-917E-4005-89BF-07F98698F0FD}">
      <dgm:prSet/>
      <dgm:spPr/>
      <dgm:t>
        <a:bodyPr/>
        <a:lstStyle/>
        <a:p>
          <a:endParaRPr lang="en-US"/>
        </a:p>
      </dgm:t>
    </dgm:pt>
    <dgm:pt modelId="{96B5BE1A-47AB-47B4-875D-8075F5393D32}">
      <dgm:prSet/>
      <dgm:spPr/>
      <dgm:t>
        <a:bodyPr/>
        <a:lstStyle/>
        <a:p>
          <a:r>
            <a:rPr lang="en-IN" dirty="0"/>
            <a:t>7.Proposed Methodology </a:t>
          </a:r>
        </a:p>
      </dgm:t>
    </dgm:pt>
    <dgm:pt modelId="{B3AAE31E-D3E1-4DCD-9C77-3E3BEA4590A8}" type="parTrans" cxnId="{3337E20A-8143-4FF6-9DE6-B56BD662C85D}">
      <dgm:prSet/>
      <dgm:spPr/>
      <dgm:t>
        <a:bodyPr/>
        <a:lstStyle/>
        <a:p>
          <a:endParaRPr lang="en-US"/>
        </a:p>
      </dgm:t>
    </dgm:pt>
    <dgm:pt modelId="{F83F709A-803D-4DD6-AE37-9D37426E1671}" type="sibTrans" cxnId="{3337E20A-8143-4FF6-9DE6-B56BD662C85D}">
      <dgm:prSet/>
      <dgm:spPr/>
      <dgm:t>
        <a:bodyPr/>
        <a:lstStyle/>
        <a:p>
          <a:endParaRPr lang="en-US"/>
        </a:p>
      </dgm:t>
    </dgm:pt>
    <dgm:pt modelId="{F44BFD0D-9247-430B-909E-4694F3721779}">
      <dgm:prSet/>
      <dgm:spPr/>
      <dgm:t>
        <a:bodyPr/>
        <a:lstStyle/>
        <a:p>
          <a:r>
            <a:rPr lang="en-IN" dirty="0"/>
            <a:t>8.Tools Used </a:t>
          </a:r>
          <a:endParaRPr lang="en-US" dirty="0"/>
        </a:p>
      </dgm:t>
    </dgm:pt>
    <dgm:pt modelId="{26CDF2CE-15B6-48A3-B85E-7604265A842B}" type="parTrans" cxnId="{E434B2E4-4696-4134-A614-E8F5C3A22C49}">
      <dgm:prSet/>
      <dgm:spPr/>
      <dgm:t>
        <a:bodyPr/>
        <a:lstStyle/>
        <a:p>
          <a:endParaRPr lang="en-US"/>
        </a:p>
      </dgm:t>
    </dgm:pt>
    <dgm:pt modelId="{838FC0EF-4FB4-4FED-AC75-00F49388E078}" type="sibTrans" cxnId="{E434B2E4-4696-4134-A614-E8F5C3A22C49}">
      <dgm:prSet/>
      <dgm:spPr/>
      <dgm:t>
        <a:bodyPr/>
        <a:lstStyle/>
        <a:p>
          <a:endParaRPr lang="en-US"/>
        </a:p>
      </dgm:t>
    </dgm:pt>
    <dgm:pt modelId="{ED7F79CD-80CB-4BC5-954E-029CC3A1E40A}">
      <dgm:prSet/>
      <dgm:spPr/>
      <dgm:t>
        <a:bodyPr/>
        <a:lstStyle/>
        <a:p>
          <a:r>
            <a:rPr lang="en-IN" dirty="0"/>
            <a:t>9.Expected Outcome </a:t>
          </a:r>
          <a:endParaRPr lang="en-US" dirty="0"/>
        </a:p>
      </dgm:t>
    </dgm:pt>
    <dgm:pt modelId="{F6E7B3D3-25B1-43FB-B881-9D53EC9D38BD}" type="parTrans" cxnId="{22373EE8-7EE3-46CA-ACF2-892C270F539D}">
      <dgm:prSet/>
      <dgm:spPr/>
      <dgm:t>
        <a:bodyPr/>
        <a:lstStyle/>
        <a:p>
          <a:endParaRPr lang="en-US"/>
        </a:p>
      </dgm:t>
    </dgm:pt>
    <dgm:pt modelId="{A3D7A7FE-0C76-4B22-AE5A-E10AE1A2A71B}" type="sibTrans" cxnId="{22373EE8-7EE3-46CA-ACF2-892C270F539D}">
      <dgm:prSet/>
      <dgm:spPr/>
      <dgm:t>
        <a:bodyPr/>
        <a:lstStyle/>
        <a:p>
          <a:endParaRPr lang="en-US"/>
        </a:p>
      </dgm:t>
    </dgm:pt>
    <dgm:pt modelId="{22E3D1B9-52DB-485D-9F06-C83EE2E69284}">
      <dgm:prSet/>
      <dgm:spPr/>
      <dgm:t>
        <a:bodyPr/>
        <a:lstStyle/>
        <a:p>
          <a:r>
            <a:rPr lang="en-IN" dirty="0"/>
            <a:t>10.Applications </a:t>
          </a:r>
          <a:endParaRPr lang="en-US" dirty="0"/>
        </a:p>
      </dgm:t>
    </dgm:pt>
    <dgm:pt modelId="{61E92D13-EA1B-4FFB-A592-B391FF73598C}" type="parTrans" cxnId="{E1023057-A20A-46E1-8536-39CFD4BAD10E}">
      <dgm:prSet/>
      <dgm:spPr/>
      <dgm:t>
        <a:bodyPr/>
        <a:lstStyle/>
        <a:p>
          <a:endParaRPr lang="en-US"/>
        </a:p>
      </dgm:t>
    </dgm:pt>
    <dgm:pt modelId="{0029E26B-E4FC-415E-8E9B-3D5AB9E27C95}" type="sibTrans" cxnId="{E1023057-A20A-46E1-8536-39CFD4BAD10E}">
      <dgm:prSet/>
      <dgm:spPr/>
      <dgm:t>
        <a:bodyPr/>
        <a:lstStyle/>
        <a:p>
          <a:endParaRPr lang="en-US"/>
        </a:p>
      </dgm:t>
    </dgm:pt>
    <dgm:pt modelId="{83E706B0-6F78-46AA-A6FB-0E8E1E2ADCE1}">
      <dgm:prSet/>
      <dgm:spPr/>
      <dgm:t>
        <a:bodyPr/>
        <a:lstStyle/>
        <a:p>
          <a:r>
            <a:rPr lang="en-IN" dirty="0"/>
            <a:t>12.References</a:t>
          </a:r>
          <a:endParaRPr lang="en-US" dirty="0"/>
        </a:p>
      </dgm:t>
    </dgm:pt>
    <dgm:pt modelId="{BB3EF9B2-929C-4651-8F55-EED72EC2C80C}" type="parTrans" cxnId="{81EED569-CAA4-4EE0-ADD9-D1CAE078FA24}">
      <dgm:prSet/>
      <dgm:spPr/>
      <dgm:t>
        <a:bodyPr/>
        <a:lstStyle/>
        <a:p>
          <a:endParaRPr lang="en-US"/>
        </a:p>
      </dgm:t>
    </dgm:pt>
    <dgm:pt modelId="{6AD31108-ADF8-4AC2-8AAF-9A2ABFA5119A}" type="sibTrans" cxnId="{81EED569-CAA4-4EE0-ADD9-D1CAE078FA24}">
      <dgm:prSet/>
      <dgm:spPr/>
      <dgm:t>
        <a:bodyPr/>
        <a:lstStyle/>
        <a:p>
          <a:endParaRPr lang="en-US"/>
        </a:p>
      </dgm:t>
    </dgm:pt>
    <dgm:pt modelId="{C6D39A4E-EECA-44D1-B946-A5D8BC1CB2ED}">
      <dgm:prSet/>
      <dgm:spPr/>
      <dgm:t>
        <a:bodyPr/>
        <a:lstStyle/>
        <a:p>
          <a:r>
            <a:rPr lang="en-US" dirty="0"/>
            <a:t>11.Project Timeline</a:t>
          </a:r>
        </a:p>
      </dgm:t>
    </dgm:pt>
    <dgm:pt modelId="{DD397EED-CC90-437F-B015-A2E788E1443E}" type="parTrans" cxnId="{B7923CD8-BE9D-4E68-9E7A-F0A60D3A62D8}">
      <dgm:prSet/>
      <dgm:spPr/>
      <dgm:t>
        <a:bodyPr/>
        <a:lstStyle/>
        <a:p>
          <a:endParaRPr lang="en-IN"/>
        </a:p>
      </dgm:t>
    </dgm:pt>
    <dgm:pt modelId="{73843B52-7CAF-4A4C-8BC6-B6CDFFA8782A}" type="sibTrans" cxnId="{B7923CD8-BE9D-4E68-9E7A-F0A60D3A62D8}">
      <dgm:prSet/>
      <dgm:spPr/>
      <dgm:t>
        <a:bodyPr/>
        <a:lstStyle/>
        <a:p>
          <a:endParaRPr lang="en-IN"/>
        </a:p>
      </dgm:t>
    </dgm:pt>
    <dgm:pt modelId="{80092C24-CCDE-4B47-B3B5-AAE88525EA65}" type="pres">
      <dgm:prSet presAssocID="{EFDAE619-0CEA-4108-BEA6-6F32749486D9}" presName="vert0" presStyleCnt="0">
        <dgm:presLayoutVars>
          <dgm:dir/>
          <dgm:animOne val="branch"/>
          <dgm:animLvl val="lvl"/>
        </dgm:presLayoutVars>
      </dgm:prSet>
      <dgm:spPr/>
    </dgm:pt>
    <dgm:pt modelId="{B4F70BCF-DFDE-41BE-983B-453278360EAA}" type="pres">
      <dgm:prSet presAssocID="{0A6B2737-28CD-434D-9ADC-A158A73917A2}" presName="thickLine" presStyleLbl="alignNode1" presStyleIdx="0" presStyleCnt="12"/>
      <dgm:spPr/>
    </dgm:pt>
    <dgm:pt modelId="{04501EA3-FAD7-4BDE-8D01-421982D8CA19}" type="pres">
      <dgm:prSet presAssocID="{0A6B2737-28CD-434D-9ADC-A158A73917A2}" presName="horz1" presStyleCnt="0"/>
      <dgm:spPr/>
    </dgm:pt>
    <dgm:pt modelId="{81E1D25F-AF4F-42B5-87E4-7E767B085C79}" type="pres">
      <dgm:prSet presAssocID="{0A6B2737-28CD-434D-9ADC-A158A73917A2}" presName="tx1" presStyleLbl="revTx" presStyleIdx="0" presStyleCnt="12"/>
      <dgm:spPr/>
    </dgm:pt>
    <dgm:pt modelId="{A7AC3C1E-5ACE-4A8A-82F7-3B186A4FDFF9}" type="pres">
      <dgm:prSet presAssocID="{0A6B2737-28CD-434D-9ADC-A158A73917A2}" presName="vert1" presStyleCnt="0"/>
      <dgm:spPr/>
    </dgm:pt>
    <dgm:pt modelId="{B42D3B42-3431-4CAB-B618-EA8F1F7AEF93}" type="pres">
      <dgm:prSet presAssocID="{D511B563-F321-4025-A718-788F2B783020}" presName="thickLine" presStyleLbl="alignNode1" presStyleIdx="1" presStyleCnt="12"/>
      <dgm:spPr/>
    </dgm:pt>
    <dgm:pt modelId="{CA17F4D4-E975-4EF0-9A4B-D84C842172D8}" type="pres">
      <dgm:prSet presAssocID="{D511B563-F321-4025-A718-788F2B783020}" presName="horz1" presStyleCnt="0"/>
      <dgm:spPr/>
    </dgm:pt>
    <dgm:pt modelId="{7EB4E161-C015-4DEC-A620-23A159F7DB05}" type="pres">
      <dgm:prSet presAssocID="{D511B563-F321-4025-A718-788F2B783020}" presName="tx1" presStyleLbl="revTx" presStyleIdx="1" presStyleCnt="12"/>
      <dgm:spPr/>
    </dgm:pt>
    <dgm:pt modelId="{18CC86E8-37BA-4023-862E-61D063C9074F}" type="pres">
      <dgm:prSet presAssocID="{D511B563-F321-4025-A718-788F2B783020}" presName="vert1" presStyleCnt="0"/>
      <dgm:spPr/>
    </dgm:pt>
    <dgm:pt modelId="{FB2EED0D-8E58-49F9-AB34-EB909983222E}" type="pres">
      <dgm:prSet presAssocID="{D758550D-BE98-4950-999C-B3A60FE88095}" presName="thickLine" presStyleLbl="alignNode1" presStyleIdx="2" presStyleCnt="12"/>
      <dgm:spPr/>
    </dgm:pt>
    <dgm:pt modelId="{CCE69B70-84C4-448D-997C-782D8EF729E3}" type="pres">
      <dgm:prSet presAssocID="{D758550D-BE98-4950-999C-B3A60FE88095}" presName="horz1" presStyleCnt="0"/>
      <dgm:spPr/>
    </dgm:pt>
    <dgm:pt modelId="{55ED831A-89EB-4DC9-BFC1-B92C44C37252}" type="pres">
      <dgm:prSet presAssocID="{D758550D-BE98-4950-999C-B3A60FE88095}" presName="tx1" presStyleLbl="revTx" presStyleIdx="2" presStyleCnt="12"/>
      <dgm:spPr/>
    </dgm:pt>
    <dgm:pt modelId="{0D2F4A93-681D-471B-999C-6A118B8CDEBF}" type="pres">
      <dgm:prSet presAssocID="{D758550D-BE98-4950-999C-B3A60FE88095}" presName="vert1" presStyleCnt="0"/>
      <dgm:spPr/>
    </dgm:pt>
    <dgm:pt modelId="{C68D90C0-ABF4-41AE-ACF8-7C965BC950AD}" type="pres">
      <dgm:prSet presAssocID="{4C797328-C020-4139-A1FA-E60D1E692D34}" presName="thickLine" presStyleLbl="alignNode1" presStyleIdx="3" presStyleCnt="12"/>
      <dgm:spPr/>
    </dgm:pt>
    <dgm:pt modelId="{8749F9DE-3261-4E24-B2B0-2EDFB154F01C}" type="pres">
      <dgm:prSet presAssocID="{4C797328-C020-4139-A1FA-E60D1E692D34}" presName="horz1" presStyleCnt="0"/>
      <dgm:spPr/>
    </dgm:pt>
    <dgm:pt modelId="{753FD821-AA7C-47DC-B6CB-70B42ADF92E4}" type="pres">
      <dgm:prSet presAssocID="{4C797328-C020-4139-A1FA-E60D1E692D34}" presName="tx1" presStyleLbl="revTx" presStyleIdx="3" presStyleCnt="12"/>
      <dgm:spPr/>
    </dgm:pt>
    <dgm:pt modelId="{5229180F-D090-4D3E-AFE5-466E5DE2EEAD}" type="pres">
      <dgm:prSet presAssocID="{4C797328-C020-4139-A1FA-E60D1E692D34}" presName="vert1" presStyleCnt="0"/>
      <dgm:spPr/>
    </dgm:pt>
    <dgm:pt modelId="{CD091F02-3FD6-488E-A675-E8FD89383D13}" type="pres">
      <dgm:prSet presAssocID="{B95ACBAC-E910-479E-A52F-47EB282EDBDF}" presName="thickLine" presStyleLbl="alignNode1" presStyleIdx="4" presStyleCnt="12"/>
      <dgm:spPr/>
    </dgm:pt>
    <dgm:pt modelId="{52AA3C99-F0DF-4CA9-9AF0-4E95C4EC712E}" type="pres">
      <dgm:prSet presAssocID="{B95ACBAC-E910-479E-A52F-47EB282EDBDF}" presName="horz1" presStyleCnt="0"/>
      <dgm:spPr/>
    </dgm:pt>
    <dgm:pt modelId="{9A16197B-31FE-4681-A939-6F1134047379}" type="pres">
      <dgm:prSet presAssocID="{B95ACBAC-E910-479E-A52F-47EB282EDBDF}" presName="tx1" presStyleLbl="revTx" presStyleIdx="4" presStyleCnt="12"/>
      <dgm:spPr/>
    </dgm:pt>
    <dgm:pt modelId="{8207F339-2178-4EBD-B620-8DB2E2181808}" type="pres">
      <dgm:prSet presAssocID="{B95ACBAC-E910-479E-A52F-47EB282EDBDF}" presName="vert1" presStyleCnt="0"/>
      <dgm:spPr/>
    </dgm:pt>
    <dgm:pt modelId="{E90E8CBE-FC76-4E18-8D47-7ACCCAD53EF7}" type="pres">
      <dgm:prSet presAssocID="{EDAA58E5-570D-4B4C-A670-413BA6271EAF}" presName="thickLine" presStyleLbl="alignNode1" presStyleIdx="5" presStyleCnt="12"/>
      <dgm:spPr/>
    </dgm:pt>
    <dgm:pt modelId="{72D4EF1F-6C89-4C88-BE54-2A1A5BB1B055}" type="pres">
      <dgm:prSet presAssocID="{EDAA58E5-570D-4B4C-A670-413BA6271EAF}" presName="horz1" presStyleCnt="0"/>
      <dgm:spPr/>
    </dgm:pt>
    <dgm:pt modelId="{6BCB42F4-86DA-4895-BEC9-CF36125A72C1}" type="pres">
      <dgm:prSet presAssocID="{EDAA58E5-570D-4B4C-A670-413BA6271EAF}" presName="tx1" presStyleLbl="revTx" presStyleIdx="5" presStyleCnt="12"/>
      <dgm:spPr/>
    </dgm:pt>
    <dgm:pt modelId="{E2D22DD1-183C-4D29-8CB0-4919D0DD317B}" type="pres">
      <dgm:prSet presAssocID="{EDAA58E5-570D-4B4C-A670-413BA6271EAF}" presName="vert1" presStyleCnt="0"/>
      <dgm:spPr/>
    </dgm:pt>
    <dgm:pt modelId="{7A65B15A-27EE-448C-A3C3-D3A40077C29F}" type="pres">
      <dgm:prSet presAssocID="{96B5BE1A-47AB-47B4-875D-8075F5393D32}" presName="thickLine" presStyleLbl="alignNode1" presStyleIdx="6" presStyleCnt="12"/>
      <dgm:spPr/>
    </dgm:pt>
    <dgm:pt modelId="{B2706E24-16BB-4C49-AE5E-937A6E6026A4}" type="pres">
      <dgm:prSet presAssocID="{96B5BE1A-47AB-47B4-875D-8075F5393D32}" presName="horz1" presStyleCnt="0"/>
      <dgm:spPr/>
    </dgm:pt>
    <dgm:pt modelId="{53A173FA-0C34-4DA1-8145-37B50347F00A}" type="pres">
      <dgm:prSet presAssocID="{96B5BE1A-47AB-47B4-875D-8075F5393D32}" presName="tx1" presStyleLbl="revTx" presStyleIdx="6" presStyleCnt="12"/>
      <dgm:spPr/>
    </dgm:pt>
    <dgm:pt modelId="{0F8B54FE-B3A8-4F07-B20A-430C418A4F5B}" type="pres">
      <dgm:prSet presAssocID="{96B5BE1A-47AB-47B4-875D-8075F5393D32}" presName="vert1" presStyleCnt="0"/>
      <dgm:spPr/>
    </dgm:pt>
    <dgm:pt modelId="{C4E8645D-8EC2-4A87-9035-AAA5D190DAC3}" type="pres">
      <dgm:prSet presAssocID="{F44BFD0D-9247-430B-909E-4694F3721779}" presName="thickLine" presStyleLbl="alignNode1" presStyleIdx="7" presStyleCnt="12"/>
      <dgm:spPr/>
    </dgm:pt>
    <dgm:pt modelId="{D112A723-C2D9-471B-9343-2A3EE3708EF8}" type="pres">
      <dgm:prSet presAssocID="{F44BFD0D-9247-430B-909E-4694F3721779}" presName="horz1" presStyleCnt="0"/>
      <dgm:spPr/>
    </dgm:pt>
    <dgm:pt modelId="{8415F579-11DB-4531-986A-D703AA55F49A}" type="pres">
      <dgm:prSet presAssocID="{F44BFD0D-9247-430B-909E-4694F3721779}" presName="tx1" presStyleLbl="revTx" presStyleIdx="7" presStyleCnt="12"/>
      <dgm:spPr/>
    </dgm:pt>
    <dgm:pt modelId="{B436930A-3431-48D2-AEB6-98F05E511AAA}" type="pres">
      <dgm:prSet presAssocID="{F44BFD0D-9247-430B-909E-4694F3721779}" presName="vert1" presStyleCnt="0"/>
      <dgm:spPr/>
    </dgm:pt>
    <dgm:pt modelId="{B830CBB5-D0D8-426F-9AA3-7EFB94103B87}" type="pres">
      <dgm:prSet presAssocID="{ED7F79CD-80CB-4BC5-954E-029CC3A1E40A}" presName="thickLine" presStyleLbl="alignNode1" presStyleIdx="8" presStyleCnt="12"/>
      <dgm:spPr/>
    </dgm:pt>
    <dgm:pt modelId="{9F89FFC7-FC97-47DB-9567-C02C49955BE3}" type="pres">
      <dgm:prSet presAssocID="{ED7F79CD-80CB-4BC5-954E-029CC3A1E40A}" presName="horz1" presStyleCnt="0"/>
      <dgm:spPr/>
    </dgm:pt>
    <dgm:pt modelId="{4106FE74-1EF5-4082-A8C0-EC7E7792C068}" type="pres">
      <dgm:prSet presAssocID="{ED7F79CD-80CB-4BC5-954E-029CC3A1E40A}" presName="tx1" presStyleLbl="revTx" presStyleIdx="8" presStyleCnt="12"/>
      <dgm:spPr/>
    </dgm:pt>
    <dgm:pt modelId="{8E3D4370-065E-4CB1-9183-FD875C769964}" type="pres">
      <dgm:prSet presAssocID="{ED7F79CD-80CB-4BC5-954E-029CC3A1E40A}" presName="vert1" presStyleCnt="0"/>
      <dgm:spPr/>
    </dgm:pt>
    <dgm:pt modelId="{E051CE7D-65D5-4540-94A6-92A4BA3807C0}" type="pres">
      <dgm:prSet presAssocID="{22E3D1B9-52DB-485D-9F06-C83EE2E69284}" presName="thickLine" presStyleLbl="alignNode1" presStyleIdx="9" presStyleCnt="12"/>
      <dgm:spPr/>
    </dgm:pt>
    <dgm:pt modelId="{54D5EEBC-93F8-43D0-BA06-DFE997354951}" type="pres">
      <dgm:prSet presAssocID="{22E3D1B9-52DB-485D-9F06-C83EE2E69284}" presName="horz1" presStyleCnt="0"/>
      <dgm:spPr/>
    </dgm:pt>
    <dgm:pt modelId="{89252697-BDEA-4180-BD09-F439486A6CBC}" type="pres">
      <dgm:prSet presAssocID="{22E3D1B9-52DB-485D-9F06-C83EE2E69284}" presName="tx1" presStyleLbl="revTx" presStyleIdx="9" presStyleCnt="12"/>
      <dgm:spPr/>
    </dgm:pt>
    <dgm:pt modelId="{7645C7D2-BAC2-4769-A0FC-FDF28B479BAB}" type="pres">
      <dgm:prSet presAssocID="{22E3D1B9-52DB-485D-9F06-C83EE2E69284}" presName="vert1" presStyleCnt="0"/>
      <dgm:spPr/>
    </dgm:pt>
    <dgm:pt modelId="{8A126544-B21B-4416-A5BD-5BDF21A9E846}" type="pres">
      <dgm:prSet presAssocID="{C6D39A4E-EECA-44D1-B946-A5D8BC1CB2ED}" presName="thickLine" presStyleLbl="alignNode1" presStyleIdx="10" presStyleCnt="12"/>
      <dgm:spPr/>
    </dgm:pt>
    <dgm:pt modelId="{0110E49D-868B-4A77-B705-39B6F966CC20}" type="pres">
      <dgm:prSet presAssocID="{C6D39A4E-EECA-44D1-B946-A5D8BC1CB2ED}" presName="horz1" presStyleCnt="0"/>
      <dgm:spPr/>
    </dgm:pt>
    <dgm:pt modelId="{72B79E6A-1D97-4A6C-B0BF-ACFDA9EC2831}" type="pres">
      <dgm:prSet presAssocID="{C6D39A4E-EECA-44D1-B946-A5D8BC1CB2ED}" presName="tx1" presStyleLbl="revTx" presStyleIdx="10" presStyleCnt="12"/>
      <dgm:spPr/>
    </dgm:pt>
    <dgm:pt modelId="{DCD24067-6731-49CE-A417-14FD79F72CA7}" type="pres">
      <dgm:prSet presAssocID="{C6D39A4E-EECA-44D1-B946-A5D8BC1CB2ED}" presName="vert1" presStyleCnt="0"/>
      <dgm:spPr/>
    </dgm:pt>
    <dgm:pt modelId="{C48F9CD0-7557-4811-B299-000884196FD0}" type="pres">
      <dgm:prSet presAssocID="{83E706B0-6F78-46AA-A6FB-0E8E1E2ADCE1}" presName="thickLine" presStyleLbl="alignNode1" presStyleIdx="11" presStyleCnt="12"/>
      <dgm:spPr/>
    </dgm:pt>
    <dgm:pt modelId="{7EE4F574-037B-48A7-89D6-B6E2202B8595}" type="pres">
      <dgm:prSet presAssocID="{83E706B0-6F78-46AA-A6FB-0E8E1E2ADCE1}" presName="horz1" presStyleCnt="0"/>
      <dgm:spPr/>
    </dgm:pt>
    <dgm:pt modelId="{464BD614-DD00-4408-921E-A9224A95189C}" type="pres">
      <dgm:prSet presAssocID="{83E706B0-6F78-46AA-A6FB-0E8E1E2ADCE1}" presName="tx1" presStyleLbl="revTx" presStyleIdx="11" presStyleCnt="12"/>
      <dgm:spPr/>
    </dgm:pt>
    <dgm:pt modelId="{8013B7EA-AE81-44B3-917C-568813914150}" type="pres">
      <dgm:prSet presAssocID="{83E706B0-6F78-46AA-A6FB-0E8E1E2ADCE1}" presName="vert1" presStyleCnt="0"/>
      <dgm:spPr/>
    </dgm:pt>
  </dgm:ptLst>
  <dgm:cxnLst>
    <dgm:cxn modelId="{3337E20A-8143-4FF6-9DE6-B56BD662C85D}" srcId="{EFDAE619-0CEA-4108-BEA6-6F32749486D9}" destId="{96B5BE1A-47AB-47B4-875D-8075F5393D32}" srcOrd="6" destOrd="0" parTransId="{B3AAE31E-D3E1-4DCD-9C77-3E3BEA4590A8}" sibTransId="{F83F709A-803D-4DD6-AE37-9D37426E1671}"/>
    <dgm:cxn modelId="{06E2C233-BB73-4B88-B5DD-D77DE90591D1}" type="presOf" srcId="{D758550D-BE98-4950-999C-B3A60FE88095}" destId="{55ED831A-89EB-4DC9-BFC1-B92C44C37252}" srcOrd="0" destOrd="0" presId="urn:microsoft.com/office/officeart/2008/layout/LinedList"/>
    <dgm:cxn modelId="{94BF665D-24FD-4421-8FAC-F799D9901672}" type="presOf" srcId="{ED7F79CD-80CB-4BC5-954E-029CC3A1E40A}" destId="{4106FE74-1EF5-4082-A8C0-EC7E7792C068}" srcOrd="0" destOrd="0" presId="urn:microsoft.com/office/officeart/2008/layout/LinedList"/>
    <dgm:cxn modelId="{0282F941-18A4-423A-B268-12E08A86A55B}" type="presOf" srcId="{0A6B2737-28CD-434D-9ADC-A158A73917A2}" destId="{81E1D25F-AF4F-42B5-87E4-7E767B085C79}" srcOrd="0" destOrd="0" presId="urn:microsoft.com/office/officeart/2008/layout/LinedList"/>
    <dgm:cxn modelId="{81EED569-CAA4-4EE0-ADD9-D1CAE078FA24}" srcId="{EFDAE619-0CEA-4108-BEA6-6F32749486D9}" destId="{83E706B0-6F78-46AA-A6FB-0E8E1E2ADCE1}" srcOrd="11" destOrd="0" parTransId="{BB3EF9B2-929C-4651-8F55-EED72EC2C80C}" sibTransId="{6AD31108-ADF8-4AC2-8AAF-9A2ABFA5119A}"/>
    <dgm:cxn modelId="{56F4AA6D-A969-4EB9-AF94-C7B2DC7DE321}" srcId="{EFDAE619-0CEA-4108-BEA6-6F32749486D9}" destId="{0A6B2737-28CD-434D-9ADC-A158A73917A2}" srcOrd="0" destOrd="0" parTransId="{52F9BDD2-557C-4DFE-8214-7B44C499D21D}" sibTransId="{558D6084-84B3-4302-859B-4ED9D59D82CC}"/>
    <dgm:cxn modelId="{E1023057-A20A-46E1-8536-39CFD4BAD10E}" srcId="{EFDAE619-0CEA-4108-BEA6-6F32749486D9}" destId="{22E3D1B9-52DB-485D-9F06-C83EE2E69284}" srcOrd="9" destOrd="0" parTransId="{61E92D13-EA1B-4FFB-A592-B391FF73598C}" sibTransId="{0029E26B-E4FC-415E-8E9B-3D5AB9E27C95}"/>
    <dgm:cxn modelId="{2A6C6280-8DA3-4A5D-A0C4-A25C1D809CFB}" type="presOf" srcId="{D511B563-F321-4025-A718-788F2B783020}" destId="{7EB4E161-C015-4DEC-A620-23A159F7DB05}" srcOrd="0" destOrd="0" presId="urn:microsoft.com/office/officeart/2008/layout/LinedList"/>
    <dgm:cxn modelId="{A41D318C-822C-4849-9C4C-0894DD906C8D}" type="presOf" srcId="{83E706B0-6F78-46AA-A6FB-0E8E1E2ADCE1}" destId="{464BD614-DD00-4408-921E-A9224A95189C}" srcOrd="0" destOrd="0" presId="urn:microsoft.com/office/officeart/2008/layout/LinedList"/>
    <dgm:cxn modelId="{CC9F9A97-73A3-4F6F-BCF7-47EF7D561679}" type="presOf" srcId="{EFDAE619-0CEA-4108-BEA6-6F32749486D9}" destId="{80092C24-CCDE-4B47-B3B5-AAE88525EA65}" srcOrd="0" destOrd="0" presId="urn:microsoft.com/office/officeart/2008/layout/LinedList"/>
    <dgm:cxn modelId="{917852AA-BAE9-4F5C-A63D-E8B6FC9AAA0A}" type="presOf" srcId="{4C797328-C020-4139-A1FA-E60D1E692D34}" destId="{753FD821-AA7C-47DC-B6CB-70B42ADF92E4}" srcOrd="0" destOrd="0" presId="urn:microsoft.com/office/officeart/2008/layout/LinedList"/>
    <dgm:cxn modelId="{0E9092B4-D932-4067-9633-FED4ACAAA1C8}" srcId="{EFDAE619-0CEA-4108-BEA6-6F32749486D9}" destId="{B95ACBAC-E910-479E-A52F-47EB282EDBDF}" srcOrd="4" destOrd="0" parTransId="{D7FA6C4F-A207-4CD4-A87F-60718E1F47FC}" sibTransId="{E6EF8DAA-30F6-4BAC-A1B8-5FFFA1584F8E}"/>
    <dgm:cxn modelId="{2555A5B9-6322-4D40-B6C7-911EA95CEA43}" type="presOf" srcId="{22E3D1B9-52DB-485D-9F06-C83EE2E69284}" destId="{89252697-BDEA-4180-BD09-F439486A6CBC}" srcOrd="0" destOrd="0" presId="urn:microsoft.com/office/officeart/2008/layout/LinedList"/>
    <dgm:cxn modelId="{A7EDD4C2-BA6C-49A4-B715-A7A6026BDC27}" type="presOf" srcId="{96B5BE1A-47AB-47B4-875D-8075F5393D32}" destId="{53A173FA-0C34-4DA1-8145-37B50347F00A}" srcOrd="0" destOrd="0" presId="urn:microsoft.com/office/officeart/2008/layout/LinedList"/>
    <dgm:cxn modelId="{CC08D9C7-DCF5-484C-A469-2474DEE4376F}" srcId="{EFDAE619-0CEA-4108-BEA6-6F32749486D9}" destId="{D511B563-F321-4025-A718-788F2B783020}" srcOrd="1" destOrd="0" parTransId="{6747A11F-F974-493D-BA85-181F065A24A1}" sibTransId="{AC101DD3-1D7A-413A-BAE9-BC886CF8EB51}"/>
    <dgm:cxn modelId="{0A965AD5-2925-4E15-994E-CB7C0A38F916}" type="presOf" srcId="{EDAA58E5-570D-4B4C-A670-413BA6271EAF}" destId="{6BCB42F4-86DA-4895-BEC9-CF36125A72C1}" srcOrd="0" destOrd="0" presId="urn:microsoft.com/office/officeart/2008/layout/LinedList"/>
    <dgm:cxn modelId="{B7923CD8-BE9D-4E68-9E7A-F0A60D3A62D8}" srcId="{EFDAE619-0CEA-4108-BEA6-6F32749486D9}" destId="{C6D39A4E-EECA-44D1-B946-A5D8BC1CB2ED}" srcOrd="10" destOrd="0" parTransId="{DD397EED-CC90-437F-B015-A2E788E1443E}" sibTransId="{73843B52-7CAF-4A4C-8BC6-B6CDFFA8782A}"/>
    <dgm:cxn modelId="{A982B0D9-229F-465E-8D68-12A55C795334}" srcId="{EFDAE619-0CEA-4108-BEA6-6F32749486D9}" destId="{4C797328-C020-4139-A1FA-E60D1E692D34}" srcOrd="3" destOrd="0" parTransId="{74035CC4-AC00-4BA1-BB47-328708B0331A}" sibTransId="{AB4828BA-9211-40DB-BD16-45FE430AB67D}"/>
    <dgm:cxn modelId="{E434B2E4-4696-4134-A614-E8F5C3A22C49}" srcId="{EFDAE619-0CEA-4108-BEA6-6F32749486D9}" destId="{F44BFD0D-9247-430B-909E-4694F3721779}" srcOrd="7" destOrd="0" parTransId="{26CDF2CE-15B6-48A3-B85E-7604265A842B}" sibTransId="{838FC0EF-4FB4-4FED-AC75-00F49388E078}"/>
    <dgm:cxn modelId="{22373EE8-7EE3-46CA-ACF2-892C270F539D}" srcId="{EFDAE619-0CEA-4108-BEA6-6F32749486D9}" destId="{ED7F79CD-80CB-4BC5-954E-029CC3A1E40A}" srcOrd="8" destOrd="0" parTransId="{F6E7B3D3-25B1-43FB-B881-9D53EC9D38BD}" sibTransId="{A3D7A7FE-0C76-4B22-AE5A-E10AE1A2A71B}"/>
    <dgm:cxn modelId="{B87FFCEA-19F4-40C1-B4CF-63747F800B48}" srcId="{EFDAE619-0CEA-4108-BEA6-6F32749486D9}" destId="{D758550D-BE98-4950-999C-B3A60FE88095}" srcOrd="2" destOrd="0" parTransId="{3615A98C-98E6-4212-AC89-6752E926830B}" sibTransId="{96BE3528-1AA2-49A1-8D6F-6E4F677DDED9}"/>
    <dgm:cxn modelId="{0FC152EB-B34F-49E8-B51F-48CBCB9A5B6D}" type="presOf" srcId="{B95ACBAC-E910-479E-A52F-47EB282EDBDF}" destId="{9A16197B-31FE-4681-A939-6F1134047379}" srcOrd="0" destOrd="0" presId="urn:microsoft.com/office/officeart/2008/layout/LinedList"/>
    <dgm:cxn modelId="{C3345AF1-28E8-4FE3-B007-B7ED8A81E360}" type="presOf" srcId="{F44BFD0D-9247-430B-909E-4694F3721779}" destId="{8415F579-11DB-4531-986A-D703AA55F49A}" srcOrd="0" destOrd="0" presId="urn:microsoft.com/office/officeart/2008/layout/LinedList"/>
    <dgm:cxn modelId="{BF9D67F8-917E-4005-89BF-07F98698F0FD}" srcId="{EFDAE619-0CEA-4108-BEA6-6F32749486D9}" destId="{EDAA58E5-570D-4B4C-A670-413BA6271EAF}" srcOrd="5" destOrd="0" parTransId="{61CAA07F-8B2A-4688-96BE-6F9E73DC1026}" sibTransId="{DE68252C-7961-413C-B16B-67556CE1905F}"/>
    <dgm:cxn modelId="{6948C5FF-84FD-4F07-9C53-5774299F252E}" type="presOf" srcId="{C6D39A4E-EECA-44D1-B946-A5D8BC1CB2ED}" destId="{72B79E6A-1D97-4A6C-B0BF-ACFDA9EC2831}" srcOrd="0" destOrd="0" presId="urn:microsoft.com/office/officeart/2008/layout/LinedList"/>
    <dgm:cxn modelId="{C1A601F2-FE4E-4DB6-9323-14240BC9D36F}" type="presParOf" srcId="{80092C24-CCDE-4B47-B3B5-AAE88525EA65}" destId="{B4F70BCF-DFDE-41BE-983B-453278360EAA}" srcOrd="0" destOrd="0" presId="urn:microsoft.com/office/officeart/2008/layout/LinedList"/>
    <dgm:cxn modelId="{E406C49E-5594-43ED-A712-BFE5CECA1D01}" type="presParOf" srcId="{80092C24-CCDE-4B47-B3B5-AAE88525EA65}" destId="{04501EA3-FAD7-4BDE-8D01-421982D8CA19}" srcOrd="1" destOrd="0" presId="urn:microsoft.com/office/officeart/2008/layout/LinedList"/>
    <dgm:cxn modelId="{03F65263-EE35-40C6-A9D8-8F565A487CEC}" type="presParOf" srcId="{04501EA3-FAD7-4BDE-8D01-421982D8CA19}" destId="{81E1D25F-AF4F-42B5-87E4-7E767B085C79}" srcOrd="0" destOrd="0" presId="urn:microsoft.com/office/officeart/2008/layout/LinedList"/>
    <dgm:cxn modelId="{10D127AC-9C4A-4DF0-974C-D40843CCE625}" type="presParOf" srcId="{04501EA3-FAD7-4BDE-8D01-421982D8CA19}" destId="{A7AC3C1E-5ACE-4A8A-82F7-3B186A4FDFF9}" srcOrd="1" destOrd="0" presId="urn:microsoft.com/office/officeart/2008/layout/LinedList"/>
    <dgm:cxn modelId="{4E13EA8F-9CB3-404F-890F-810E9B4542B5}" type="presParOf" srcId="{80092C24-CCDE-4B47-B3B5-AAE88525EA65}" destId="{B42D3B42-3431-4CAB-B618-EA8F1F7AEF93}" srcOrd="2" destOrd="0" presId="urn:microsoft.com/office/officeart/2008/layout/LinedList"/>
    <dgm:cxn modelId="{11C59ACE-7817-4A44-A646-ED0374917452}" type="presParOf" srcId="{80092C24-CCDE-4B47-B3B5-AAE88525EA65}" destId="{CA17F4D4-E975-4EF0-9A4B-D84C842172D8}" srcOrd="3" destOrd="0" presId="urn:microsoft.com/office/officeart/2008/layout/LinedList"/>
    <dgm:cxn modelId="{3FEC186F-6E38-49CD-AB17-8B3F539FA394}" type="presParOf" srcId="{CA17F4D4-E975-4EF0-9A4B-D84C842172D8}" destId="{7EB4E161-C015-4DEC-A620-23A159F7DB05}" srcOrd="0" destOrd="0" presId="urn:microsoft.com/office/officeart/2008/layout/LinedList"/>
    <dgm:cxn modelId="{39E6D0AE-DBE1-48B5-81DF-84950058B51A}" type="presParOf" srcId="{CA17F4D4-E975-4EF0-9A4B-D84C842172D8}" destId="{18CC86E8-37BA-4023-862E-61D063C9074F}" srcOrd="1" destOrd="0" presId="urn:microsoft.com/office/officeart/2008/layout/LinedList"/>
    <dgm:cxn modelId="{F446504A-3AC3-491F-AE0E-77F7E82FDAF4}" type="presParOf" srcId="{80092C24-CCDE-4B47-B3B5-AAE88525EA65}" destId="{FB2EED0D-8E58-49F9-AB34-EB909983222E}" srcOrd="4" destOrd="0" presId="urn:microsoft.com/office/officeart/2008/layout/LinedList"/>
    <dgm:cxn modelId="{93EAC822-1D3A-48EA-BA08-7465680AA506}" type="presParOf" srcId="{80092C24-CCDE-4B47-B3B5-AAE88525EA65}" destId="{CCE69B70-84C4-448D-997C-782D8EF729E3}" srcOrd="5" destOrd="0" presId="urn:microsoft.com/office/officeart/2008/layout/LinedList"/>
    <dgm:cxn modelId="{1565E803-9EA8-49BE-8AC7-D560FBBD9D94}" type="presParOf" srcId="{CCE69B70-84C4-448D-997C-782D8EF729E3}" destId="{55ED831A-89EB-4DC9-BFC1-B92C44C37252}" srcOrd="0" destOrd="0" presId="urn:microsoft.com/office/officeart/2008/layout/LinedList"/>
    <dgm:cxn modelId="{0FBC5044-4B73-4EB5-8FFA-4F5E3EB7136D}" type="presParOf" srcId="{CCE69B70-84C4-448D-997C-782D8EF729E3}" destId="{0D2F4A93-681D-471B-999C-6A118B8CDEBF}" srcOrd="1" destOrd="0" presId="urn:microsoft.com/office/officeart/2008/layout/LinedList"/>
    <dgm:cxn modelId="{D4A3F1E1-D392-458B-A87D-4EDB99D28C25}" type="presParOf" srcId="{80092C24-CCDE-4B47-B3B5-AAE88525EA65}" destId="{C68D90C0-ABF4-41AE-ACF8-7C965BC950AD}" srcOrd="6" destOrd="0" presId="urn:microsoft.com/office/officeart/2008/layout/LinedList"/>
    <dgm:cxn modelId="{98EA9E24-1415-446D-8839-9CFCCC950C3A}" type="presParOf" srcId="{80092C24-CCDE-4B47-B3B5-AAE88525EA65}" destId="{8749F9DE-3261-4E24-B2B0-2EDFB154F01C}" srcOrd="7" destOrd="0" presId="urn:microsoft.com/office/officeart/2008/layout/LinedList"/>
    <dgm:cxn modelId="{B77664D7-188F-44C5-B743-0D76BD6D8C0E}" type="presParOf" srcId="{8749F9DE-3261-4E24-B2B0-2EDFB154F01C}" destId="{753FD821-AA7C-47DC-B6CB-70B42ADF92E4}" srcOrd="0" destOrd="0" presId="urn:microsoft.com/office/officeart/2008/layout/LinedList"/>
    <dgm:cxn modelId="{014E7A09-E8D5-4E04-8838-5B9A0D6B0D22}" type="presParOf" srcId="{8749F9DE-3261-4E24-B2B0-2EDFB154F01C}" destId="{5229180F-D090-4D3E-AFE5-466E5DE2EEAD}" srcOrd="1" destOrd="0" presId="urn:microsoft.com/office/officeart/2008/layout/LinedList"/>
    <dgm:cxn modelId="{F2B7E7B0-3E17-4481-B42B-98B408626176}" type="presParOf" srcId="{80092C24-CCDE-4B47-B3B5-AAE88525EA65}" destId="{CD091F02-3FD6-488E-A675-E8FD89383D13}" srcOrd="8" destOrd="0" presId="urn:microsoft.com/office/officeart/2008/layout/LinedList"/>
    <dgm:cxn modelId="{9D2A3174-4321-4D1E-A2C1-CAB6D011ED3B}" type="presParOf" srcId="{80092C24-CCDE-4B47-B3B5-AAE88525EA65}" destId="{52AA3C99-F0DF-4CA9-9AF0-4E95C4EC712E}" srcOrd="9" destOrd="0" presId="urn:microsoft.com/office/officeart/2008/layout/LinedList"/>
    <dgm:cxn modelId="{AFC0A4F6-E3D2-43E6-BAFC-28321078FA6E}" type="presParOf" srcId="{52AA3C99-F0DF-4CA9-9AF0-4E95C4EC712E}" destId="{9A16197B-31FE-4681-A939-6F1134047379}" srcOrd="0" destOrd="0" presId="urn:microsoft.com/office/officeart/2008/layout/LinedList"/>
    <dgm:cxn modelId="{91C39CA0-92FF-4C57-BF71-3BE11C0774AE}" type="presParOf" srcId="{52AA3C99-F0DF-4CA9-9AF0-4E95C4EC712E}" destId="{8207F339-2178-4EBD-B620-8DB2E2181808}" srcOrd="1" destOrd="0" presId="urn:microsoft.com/office/officeart/2008/layout/LinedList"/>
    <dgm:cxn modelId="{6B2C8E78-BDFA-4A06-BCB7-48A96547CB1E}" type="presParOf" srcId="{80092C24-CCDE-4B47-B3B5-AAE88525EA65}" destId="{E90E8CBE-FC76-4E18-8D47-7ACCCAD53EF7}" srcOrd="10" destOrd="0" presId="urn:microsoft.com/office/officeart/2008/layout/LinedList"/>
    <dgm:cxn modelId="{E27A0BAA-A494-4218-ADFC-5F345F129E20}" type="presParOf" srcId="{80092C24-CCDE-4B47-B3B5-AAE88525EA65}" destId="{72D4EF1F-6C89-4C88-BE54-2A1A5BB1B055}" srcOrd="11" destOrd="0" presId="urn:microsoft.com/office/officeart/2008/layout/LinedList"/>
    <dgm:cxn modelId="{34ECAB84-3250-4857-A3A0-7392AA5A123A}" type="presParOf" srcId="{72D4EF1F-6C89-4C88-BE54-2A1A5BB1B055}" destId="{6BCB42F4-86DA-4895-BEC9-CF36125A72C1}" srcOrd="0" destOrd="0" presId="urn:microsoft.com/office/officeart/2008/layout/LinedList"/>
    <dgm:cxn modelId="{AE97ADF6-677A-49EC-BF7F-B7300CAF651B}" type="presParOf" srcId="{72D4EF1F-6C89-4C88-BE54-2A1A5BB1B055}" destId="{E2D22DD1-183C-4D29-8CB0-4919D0DD317B}" srcOrd="1" destOrd="0" presId="urn:microsoft.com/office/officeart/2008/layout/LinedList"/>
    <dgm:cxn modelId="{E896FC29-8474-468F-9185-8B4D6FD840E3}" type="presParOf" srcId="{80092C24-CCDE-4B47-B3B5-AAE88525EA65}" destId="{7A65B15A-27EE-448C-A3C3-D3A40077C29F}" srcOrd="12" destOrd="0" presId="urn:microsoft.com/office/officeart/2008/layout/LinedList"/>
    <dgm:cxn modelId="{F18FFE9C-1684-4A8D-9880-169C840BF9C7}" type="presParOf" srcId="{80092C24-CCDE-4B47-B3B5-AAE88525EA65}" destId="{B2706E24-16BB-4C49-AE5E-937A6E6026A4}" srcOrd="13" destOrd="0" presId="urn:microsoft.com/office/officeart/2008/layout/LinedList"/>
    <dgm:cxn modelId="{968F3B95-567A-43B4-838B-51D396B71B3B}" type="presParOf" srcId="{B2706E24-16BB-4C49-AE5E-937A6E6026A4}" destId="{53A173FA-0C34-4DA1-8145-37B50347F00A}" srcOrd="0" destOrd="0" presId="urn:microsoft.com/office/officeart/2008/layout/LinedList"/>
    <dgm:cxn modelId="{91DE3097-8EB3-4BA4-8835-A0E864646655}" type="presParOf" srcId="{B2706E24-16BB-4C49-AE5E-937A6E6026A4}" destId="{0F8B54FE-B3A8-4F07-B20A-430C418A4F5B}" srcOrd="1" destOrd="0" presId="urn:microsoft.com/office/officeart/2008/layout/LinedList"/>
    <dgm:cxn modelId="{3F048C05-D05B-41C5-B664-73849BD306C9}" type="presParOf" srcId="{80092C24-CCDE-4B47-B3B5-AAE88525EA65}" destId="{C4E8645D-8EC2-4A87-9035-AAA5D190DAC3}" srcOrd="14" destOrd="0" presId="urn:microsoft.com/office/officeart/2008/layout/LinedList"/>
    <dgm:cxn modelId="{21651278-2FE0-4A57-8852-AB27AE227FAA}" type="presParOf" srcId="{80092C24-CCDE-4B47-B3B5-AAE88525EA65}" destId="{D112A723-C2D9-471B-9343-2A3EE3708EF8}" srcOrd="15" destOrd="0" presId="urn:microsoft.com/office/officeart/2008/layout/LinedList"/>
    <dgm:cxn modelId="{5E805B94-B5E1-4B90-90AA-9EC405D73176}" type="presParOf" srcId="{D112A723-C2D9-471B-9343-2A3EE3708EF8}" destId="{8415F579-11DB-4531-986A-D703AA55F49A}" srcOrd="0" destOrd="0" presId="urn:microsoft.com/office/officeart/2008/layout/LinedList"/>
    <dgm:cxn modelId="{8CE5E458-BFAE-44CF-9EE3-FB892D75D20F}" type="presParOf" srcId="{D112A723-C2D9-471B-9343-2A3EE3708EF8}" destId="{B436930A-3431-48D2-AEB6-98F05E511AAA}" srcOrd="1" destOrd="0" presId="urn:microsoft.com/office/officeart/2008/layout/LinedList"/>
    <dgm:cxn modelId="{CB3D4984-7AC9-49EB-A585-E91006F27841}" type="presParOf" srcId="{80092C24-CCDE-4B47-B3B5-AAE88525EA65}" destId="{B830CBB5-D0D8-426F-9AA3-7EFB94103B87}" srcOrd="16" destOrd="0" presId="urn:microsoft.com/office/officeart/2008/layout/LinedList"/>
    <dgm:cxn modelId="{BD82A999-3ADC-4D46-8073-6D444E4EB364}" type="presParOf" srcId="{80092C24-CCDE-4B47-B3B5-AAE88525EA65}" destId="{9F89FFC7-FC97-47DB-9567-C02C49955BE3}" srcOrd="17" destOrd="0" presId="urn:microsoft.com/office/officeart/2008/layout/LinedList"/>
    <dgm:cxn modelId="{6710EF84-B905-43E1-933E-0195A3CFE0C9}" type="presParOf" srcId="{9F89FFC7-FC97-47DB-9567-C02C49955BE3}" destId="{4106FE74-1EF5-4082-A8C0-EC7E7792C068}" srcOrd="0" destOrd="0" presId="urn:microsoft.com/office/officeart/2008/layout/LinedList"/>
    <dgm:cxn modelId="{1F37CE75-A946-49DD-8140-DD886248A2FD}" type="presParOf" srcId="{9F89FFC7-FC97-47DB-9567-C02C49955BE3}" destId="{8E3D4370-065E-4CB1-9183-FD875C769964}" srcOrd="1" destOrd="0" presId="urn:microsoft.com/office/officeart/2008/layout/LinedList"/>
    <dgm:cxn modelId="{0C02821E-85EB-47DF-B696-07588C345417}" type="presParOf" srcId="{80092C24-CCDE-4B47-B3B5-AAE88525EA65}" destId="{E051CE7D-65D5-4540-94A6-92A4BA3807C0}" srcOrd="18" destOrd="0" presId="urn:microsoft.com/office/officeart/2008/layout/LinedList"/>
    <dgm:cxn modelId="{40181937-588B-4EC9-B61A-743CDEB15D2F}" type="presParOf" srcId="{80092C24-CCDE-4B47-B3B5-AAE88525EA65}" destId="{54D5EEBC-93F8-43D0-BA06-DFE997354951}" srcOrd="19" destOrd="0" presId="urn:microsoft.com/office/officeart/2008/layout/LinedList"/>
    <dgm:cxn modelId="{E97A3FE1-195F-4F0C-899C-C98F6492FBC0}" type="presParOf" srcId="{54D5EEBC-93F8-43D0-BA06-DFE997354951}" destId="{89252697-BDEA-4180-BD09-F439486A6CBC}" srcOrd="0" destOrd="0" presId="urn:microsoft.com/office/officeart/2008/layout/LinedList"/>
    <dgm:cxn modelId="{03FAD1EB-6B8E-4644-A0A9-C4BD0E33CC58}" type="presParOf" srcId="{54D5EEBC-93F8-43D0-BA06-DFE997354951}" destId="{7645C7D2-BAC2-4769-A0FC-FDF28B479BAB}" srcOrd="1" destOrd="0" presId="urn:microsoft.com/office/officeart/2008/layout/LinedList"/>
    <dgm:cxn modelId="{B9FC26D3-2AE6-47F9-9343-ACD621D64EF7}" type="presParOf" srcId="{80092C24-CCDE-4B47-B3B5-AAE88525EA65}" destId="{8A126544-B21B-4416-A5BD-5BDF21A9E846}" srcOrd="20" destOrd="0" presId="urn:microsoft.com/office/officeart/2008/layout/LinedList"/>
    <dgm:cxn modelId="{9BFFC22B-E196-43BA-B8D8-BB73B6D4409A}" type="presParOf" srcId="{80092C24-CCDE-4B47-B3B5-AAE88525EA65}" destId="{0110E49D-868B-4A77-B705-39B6F966CC20}" srcOrd="21" destOrd="0" presId="urn:microsoft.com/office/officeart/2008/layout/LinedList"/>
    <dgm:cxn modelId="{17CDD402-17A5-42EA-9B41-B19B9DB2A555}" type="presParOf" srcId="{0110E49D-868B-4A77-B705-39B6F966CC20}" destId="{72B79E6A-1D97-4A6C-B0BF-ACFDA9EC2831}" srcOrd="0" destOrd="0" presId="urn:microsoft.com/office/officeart/2008/layout/LinedList"/>
    <dgm:cxn modelId="{BD4446CE-AC4D-4568-9C68-DBA241CC6B20}" type="presParOf" srcId="{0110E49D-868B-4A77-B705-39B6F966CC20}" destId="{DCD24067-6731-49CE-A417-14FD79F72CA7}" srcOrd="1" destOrd="0" presId="urn:microsoft.com/office/officeart/2008/layout/LinedList"/>
    <dgm:cxn modelId="{4836498B-D8D3-4C12-928B-0F8D3A36571E}" type="presParOf" srcId="{80092C24-CCDE-4B47-B3B5-AAE88525EA65}" destId="{C48F9CD0-7557-4811-B299-000884196FD0}" srcOrd="22" destOrd="0" presId="urn:microsoft.com/office/officeart/2008/layout/LinedList"/>
    <dgm:cxn modelId="{2E009447-B97E-4CF0-B1D3-3E70F228C00B}" type="presParOf" srcId="{80092C24-CCDE-4B47-B3B5-AAE88525EA65}" destId="{7EE4F574-037B-48A7-89D6-B6E2202B8595}" srcOrd="23" destOrd="0" presId="urn:microsoft.com/office/officeart/2008/layout/LinedList"/>
    <dgm:cxn modelId="{A7662DB4-25F9-4034-B3E8-95F30EB84FEC}" type="presParOf" srcId="{7EE4F574-037B-48A7-89D6-B6E2202B8595}" destId="{464BD614-DD00-4408-921E-A9224A95189C}" srcOrd="0" destOrd="0" presId="urn:microsoft.com/office/officeart/2008/layout/LinedList"/>
    <dgm:cxn modelId="{A3D078D4-D628-4B9E-80BC-4959D57FBCC9}" type="presParOf" srcId="{7EE4F574-037B-48A7-89D6-B6E2202B8595}" destId="{8013B7EA-AE81-44B3-917C-568813914150}"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9F200C-4037-4620-B910-F02C5F4D63D0}"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B6B90DFA-322A-415F-9D55-7A877F405301}">
      <dgm:prSet/>
      <dgm:spPr/>
      <dgm:t>
        <a:bodyPr/>
        <a:lstStyle/>
        <a:p>
          <a:r>
            <a:rPr lang="en-IN" dirty="0"/>
            <a:t>Quantum Computing, Quantum Image processing, Qubit, Quantum Superposition, Quantum Noise, Quantum Image Representation</a:t>
          </a:r>
          <a:endParaRPr lang="en-US" dirty="0"/>
        </a:p>
      </dgm:t>
    </dgm:pt>
    <dgm:pt modelId="{F910BD49-9613-4942-9F04-3EF8EA554A3D}" type="parTrans" cxnId="{E49F0093-26F9-42DB-B0F6-44FCAE1B8A5E}">
      <dgm:prSet/>
      <dgm:spPr/>
      <dgm:t>
        <a:bodyPr/>
        <a:lstStyle/>
        <a:p>
          <a:endParaRPr lang="en-US"/>
        </a:p>
      </dgm:t>
    </dgm:pt>
    <dgm:pt modelId="{ABF2AA00-B306-41EE-93B4-97EE56E3CF8B}" type="sibTrans" cxnId="{E49F0093-26F9-42DB-B0F6-44FCAE1B8A5E}">
      <dgm:prSet/>
      <dgm:spPr/>
      <dgm:t>
        <a:bodyPr/>
        <a:lstStyle/>
        <a:p>
          <a:endParaRPr lang="en-US"/>
        </a:p>
      </dgm:t>
    </dgm:pt>
    <dgm:pt modelId="{999EF6EF-3B0C-4624-A0EE-38585E63FD3B}">
      <dgm:prSet/>
      <dgm:spPr/>
      <dgm:t>
        <a:bodyPr/>
        <a:lstStyle/>
        <a:p>
          <a:r>
            <a:rPr lang="en-IN"/>
            <a:t>quantum watermarking; quantum image encryption; quantum image steganography</a:t>
          </a:r>
          <a:endParaRPr lang="en-US"/>
        </a:p>
      </dgm:t>
    </dgm:pt>
    <dgm:pt modelId="{F48F5789-7072-453C-937B-333A62115F9F}" type="parTrans" cxnId="{8D0269C9-AE18-43D3-9C82-B2161254DC34}">
      <dgm:prSet/>
      <dgm:spPr/>
      <dgm:t>
        <a:bodyPr/>
        <a:lstStyle/>
        <a:p>
          <a:endParaRPr lang="en-US"/>
        </a:p>
      </dgm:t>
    </dgm:pt>
    <dgm:pt modelId="{08BCEADD-3327-4ECD-A115-F305F5F3CD43}" type="sibTrans" cxnId="{8D0269C9-AE18-43D3-9C82-B2161254DC34}">
      <dgm:prSet/>
      <dgm:spPr/>
      <dgm:t>
        <a:bodyPr/>
        <a:lstStyle/>
        <a:p>
          <a:endParaRPr lang="en-US"/>
        </a:p>
      </dgm:t>
    </dgm:pt>
    <dgm:pt modelId="{2328C22E-AF81-4D3F-8A99-DD466C67943D}" type="pres">
      <dgm:prSet presAssocID="{6D9F200C-4037-4620-B910-F02C5F4D63D0}" presName="hierChild1" presStyleCnt="0">
        <dgm:presLayoutVars>
          <dgm:chPref val="1"/>
          <dgm:dir/>
          <dgm:animOne val="branch"/>
          <dgm:animLvl val="lvl"/>
          <dgm:resizeHandles/>
        </dgm:presLayoutVars>
      </dgm:prSet>
      <dgm:spPr/>
    </dgm:pt>
    <dgm:pt modelId="{35598ECA-71A9-4684-9DB2-0AA1FDF1EE9A}" type="pres">
      <dgm:prSet presAssocID="{B6B90DFA-322A-415F-9D55-7A877F405301}" presName="hierRoot1" presStyleCnt="0"/>
      <dgm:spPr/>
    </dgm:pt>
    <dgm:pt modelId="{6326689E-765B-4563-9D5F-C5EF33BA786C}" type="pres">
      <dgm:prSet presAssocID="{B6B90DFA-322A-415F-9D55-7A877F405301}" presName="composite" presStyleCnt="0"/>
      <dgm:spPr/>
    </dgm:pt>
    <dgm:pt modelId="{9ED996C1-9F94-4E7C-A00A-96681D9DAC30}" type="pres">
      <dgm:prSet presAssocID="{B6B90DFA-322A-415F-9D55-7A877F405301}" presName="background" presStyleLbl="node0" presStyleIdx="0" presStyleCnt="2"/>
      <dgm:spPr/>
    </dgm:pt>
    <dgm:pt modelId="{277979D0-4E43-4D9D-AA94-DE7ED6832A8C}" type="pres">
      <dgm:prSet presAssocID="{B6B90DFA-322A-415F-9D55-7A877F405301}" presName="text" presStyleLbl="fgAcc0" presStyleIdx="0" presStyleCnt="2">
        <dgm:presLayoutVars>
          <dgm:chPref val="3"/>
        </dgm:presLayoutVars>
      </dgm:prSet>
      <dgm:spPr/>
    </dgm:pt>
    <dgm:pt modelId="{A654FA60-6C05-47B0-AE4B-F56B52006424}" type="pres">
      <dgm:prSet presAssocID="{B6B90DFA-322A-415F-9D55-7A877F405301}" presName="hierChild2" presStyleCnt="0"/>
      <dgm:spPr/>
    </dgm:pt>
    <dgm:pt modelId="{15695C39-4F26-4807-8C59-03B90C11262D}" type="pres">
      <dgm:prSet presAssocID="{999EF6EF-3B0C-4624-A0EE-38585E63FD3B}" presName="hierRoot1" presStyleCnt="0"/>
      <dgm:spPr/>
    </dgm:pt>
    <dgm:pt modelId="{E3B1E278-6B49-4023-9412-1B58F298F2F6}" type="pres">
      <dgm:prSet presAssocID="{999EF6EF-3B0C-4624-A0EE-38585E63FD3B}" presName="composite" presStyleCnt="0"/>
      <dgm:spPr/>
    </dgm:pt>
    <dgm:pt modelId="{0CE32F82-F5E8-48F1-A1EA-352707BAEC4B}" type="pres">
      <dgm:prSet presAssocID="{999EF6EF-3B0C-4624-A0EE-38585E63FD3B}" presName="background" presStyleLbl="node0" presStyleIdx="1" presStyleCnt="2"/>
      <dgm:spPr/>
    </dgm:pt>
    <dgm:pt modelId="{090F0031-F6EE-4E91-8172-5AD1E2F2A399}" type="pres">
      <dgm:prSet presAssocID="{999EF6EF-3B0C-4624-A0EE-38585E63FD3B}" presName="text" presStyleLbl="fgAcc0" presStyleIdx="1" presStyleCnt="2">
        <dgm:presLayoutVars>
          <dgm:chPref val="3"/>
        </dgm:presLayoutVars>
      </dgm:prSet>
      <dgm:spPr/>
    </dgm:pt>
    <dgm:pt modelId="{49EA8EC3-9B99-4B3C-80EC-A921FB8C8E1D}" type="pres">
      <dgm:prSet presAssocID="{999EF6EF-3B0C-4624-A0EE-38585E63FD3B}" presName="hierChild2" presStyleCnt="0"/>
      <dgm:spPr/>
    </dgm:pt>
  </dgm:ptLst>
  <dgm:cxnLst>
    <dgm:cxn modelId="{36BF9608-9F77-4B96-9B8B-17326DBECAA1}" type="presOf" srcId="{6D9F200C-4037-4620-B910-F02C5F4D63D0}" destId="{2328C22E-AF81-4D3F-8A99-DD466C67943D}" srcOrd="0" destOrd="0" presId="urn:microsoft.com/office/officeart/2005/8/layout/hierarchy1"/>
    <dgm:cxn modelId="{DF09EA36-957D-4610-A017-4CC17C93EEC4}" type="presOf" srcId="{999EF6EF-3B0C-4624-A0EE-38585E63FD3B}" destId="{090F0031-F6EE-4E91-8172-5AD1E2F2A399}" srcOrd="0" destOrd="0" presId="urn:microsoft.com/office/officeart/2005/8/layout/hierarchy1"/>
    <dgm:cxn modelId="{E49F0093-26F9-42DB-B0F6-44FCAE1B8A5E}" srcId="{6D9F200C-4037-4620-B910-F02C5F4D63D0}" destId="{B6B90DFA-322A-415F-9D55-7A877F405301}" srcOrd="0" destOrd="0" parTransId="{F910BD49-9613-4942-9F04-3EF8EA554A3D}" sibTransId="{ABF2AA00-B306-41EE-93B4-97EE56E3CF8B}"/>
    <dgm:cxn modelId="{12781896-299B-4D50-B62D-26381ADCE569}" type="presOf" srcId="{B6B90DFA-322A-415F-9D55-7A877F405301}" destId="{277979D0-4E43-4D9D-AA94-DE7ED6832A8C}" srcOrd="0" destOrd="0" presId="urn:microsoft.com/office/officeart/2005/8/layout/hierarchy1"/>
    <dgm:cxn modelId="{8D0269C9-AE18-43D3-9C82-B2161254DC34}" srcId="{6D9F200C-4037-4620-B910-F02C5F4D63D0}" destId="{999EF6EF-3B0C-4624-A0EE-38585E63FD3B}" srcOrd="1" destOrd="0" parTransId="{F48F5789-7072-453C-937B-333A62115F9F}" sibTransId="{08BCEADD-3327-4ECD-A115-F305F5F3CD43}"/>
    <dgm:cxn modelId="{5B9AB6BD-BF51-4294-AF26-1F3FA45FB8A6}" type="presParOf" srcId="{2328C22E-AF81-4D3F-8A99-DD466C67943D}" destId="{35598ECA-71A9-4684-9DB2-0AA1FDF1EE9A}" srcOrd="0" destOrd="0" presId="urn:microsoft.com/office/officeart/2005/8/layout/hierarchy1"/>
    <dgm:cxn modelId="{6A96AAF7-AB50-4E7B-A92D-FA63BF3327E2}" type="presParOf" srcId="{35598ECA-71A9-4684-9DB2-0AA1FDF1EE9A}" destId="{6326689E-765B-4563-9D5F-C5EF33BA786C}" srcOrd="0" destOrd="0" presId="urn:microsoft.com/office/officeart/2005/8/layout/hierarchy1"/>
    <dgm:cxn modelId="{A5EB3924-171B-492D-8D0D-52F9640F3F4E}" type="presParOf" srcId="{6326689E-765B-4563-9D5F-C5EF33BA786C}" destId="{9ED996C1-9F94-4E7C-A00A-96681D9DAC30}" srcOrd="0" destOrd="0" presId="urn:microsoft.com/office/officeart/2005/8/layout/hierarchy1"/>
    <dgm:cxn modelId="{F528F66E-E088-47F8-827D-7ABC3CE899B6}" type="presParOf" srcId="{6326689E-765B-4563-9D5F-C5EF33BA786C}" destId="{277979D0-4E43-4D9D-AA94-DE7ED6832A8C}" srcOrd="1" destOrd="0" presId="urn:microsoft.com/office/officeart/2005/8/layout/hierarchy1"/>
    <dgm:cxn modelId="{5091F826-66F9-4A4B-9074-B6B4AEB55A76}" type="presParOf" srcId="{35598ECA-71A9-4684-9DB2-0AA1FDF1EE9A}" destId="{A654FA60-6C05-47B0-AE4B-F56B52006424}" srcOrd="1" destOrd="0" presId="urn:microsoft.com/office/officeart/2005/8/layout/hierarchy1"/>
    <dgm:cxn modelId="{CCC6EBC2-1CF2-4AEC-B7A2-00511C252EAB}" type="presParOf" srcId="{2328C22E-AF81-4D3F-8A99-DD466C67943D}" destId="{15695C39-4F26-4807-8C59-03B90C11262D}" srcOrd="1" destOrd="0" presId="urn:microsoft.com/office/officeart/2005/8/layout/hierarchy1"/>
    <dgm:cxn modelId="{4DBF5D41-9CD3-4449-9331-1A36BF169A70}" type="presParOf" srcId="{15695C39-4F26-4807-8C59-03B90C11262D}" destId="{E3B1E278-6B49-4023-9412-1B58F298F2F6}" srcOrd="0" destOrd="0" presId="urn:microsoft.com/office/officeart/2005/8/layout/hierarchy1"/>
    <dgm:cxn modelId="{100D19AA-0A73-4921-B3CB-5C6A9D0DA86C}" type="presParOf" srcId="{E3B1E278-6B49-4023-9412-1B58F298F2F6}" destId="{0CE32F82-F5E8-48F1-A1EA-352707BAEC4B}" srcOrd="0" destOrd="0" presId="urn:microsoft.com/office/officeart/2005/8/layout/hierarchy1"/>
    <dgm:cxn modelId="{63043B3D-EF69-4B42-82B2-95D2FF5EEEA8}" type="presParOf" srcId="{E3B1E278-6B49-4023-9412-1B58F298F2F6}" destId="{090F0031-F6EE-4E91-8172-5AD1E2F2A399}" srcOrd="1" destOrd="0" presId="urn:microsoft.com/office/officeart/2005/8/layout/hierarchy1"/>
    <dgm:cxn modelId="{4AD48FA6-6DE4-499F-9D96-4B6189E6FF93}" type="presParOf" srcId="{15695C39-4F26-4807-8C59-03B90C11262D}" destId="{49EA8EC3-9B99-4B3C-80EC-A921FB8C8E1D}"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3DF0A2-29C5-475A-AF08-9EEF6F28DF5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56009D2-27D6-48AD-8837-03E29E82CA71}">
      <dgm:prSet/>
      <dgm:spPr/>
      <dgm:t>
        <a:bodyPr/>
        <a:lstStyle/>
        <a:p>
          <a:pPr>
            <a:lnSpc>
              <a:spcPct val="100000"/>
            </a:lnSpc>
          </a:pPr>
          <a:r>
            <a:rPr lang="en-US" dirty="0"/>
            <a:t>In this project we first enable the conversion of image data to sound using pseudo Hilbert curve on python, and perform sampling, quantizing, and parity check bits ordering to get the original image back. </a:t>
          </a:r>
        </a:p>
      </dgm:t>
    </dgm:pt>
    <dgm:pt modelId="{3F42209B-06FA-4272-BACD-291D2B12D3B7}" type="parTrans" cxnId="{C3A49452-1A36-491B-ADFB-27307D6BC57E}">
      <dgm:prSet/>
      <dgm:spPr/>
      <dgm:t>
        <a:bodyPr/>
        <a:lstStyle/>
        <a:p>
          <a:endParaRPr lang="en-US"/>
        </a:p>
      </dgm:t>
    </dgm:pt>
    <dgm:pt modelId="{71B920F6-52A2-4F6A-87A1-E8811AA7849B}" type="sibTrans" cxnId="{C3A49452-1A36-491B-ADFB-27307D6BC57E}">
      <dgm:prSet/>
      <dgm:spPr/>
      <dgm:t>
        <a:bodyPr/>
        <a:lstStyle/>
        <a:p>
          <a:pPr>
            <a:lnSpc>
              <a:spcPct val="100000"/>
            </a:lnSpc>
          </a:pPr>
          <a:endParaRPr lang="en-US"/>
        </a:p>
      </dgm:t>
    </dgm:pt>
    <dgm:pt modelId="{66FBB855-5099-48D9-801C-DB3B1B23ED88}">
      <dgm:prSet/>
      <dgm:spPr/>
      <dgm:t>
        <a:bodyPr/>
        <a:lstStyle/>
        <a:p>
          <a:pPr>
            <a:lnSpc>
              <a:spcPct val="100000"/>
            </a:lnSpc>
          </a:pPr>
          <a:r>
            <a:rPr lang="en-US" dirty="0"/>
            <a:t>In the next section, proposed methodology …….</a:t>
          </a:r>
        </a:p>
      </dgm:t>
    </dgm:pt>
    <dgm:pt modelId="{034A04D6-1F79-4AC3-A8A2-A34854B5A141}" type="parTrans" cxnId="{223786B1-86D4-451D-B718-F6C3816D2832}">
      <dgm:prSet/>
      <dgm:spPr/>
      <dgm:t>
        <a:bodyPr/>
        <a:lstStyle/>
        <a:p>
          <a:endParaRPr lang="en-US"/>
        </a:p>
      </dgm:t>
    </dgm:pt>
    <dgm:pt modelId="{2615DE11-5017-48E7-A9FE-1D1688B8A33A}" type="sibTrans" cxnId="{223786B1-86D4-451D-B718-F6C3816D2832}">
      <dgm:prSet/>
      <dgm:spPr/>
      <dgm:t>
        <a:bodyPr/>
        <a:lstStyle/>
        <a:p>
          <a:pPr>
            <a:lnSpc>
              <a:spcPct val="100000"/>
            </a:lnSpc>
          </a:pPr>
          <a:endParaRPr lang="en-US"/>
        </a:p>
      </dgm:t>
    </dgm:pt>
    <dgm:pt modelId="{9FDACE95-CD70-4EB9-840E-06D1EA7EEE7D}">
      <dgm:prSet/>
      <dgm:spPr/>
      <dgm:t>
        <a:bodyPr/>
        <a:lstStyle/>
        <a:p>
          <a:pPr>
            <a:lnSpc>
              <a:spcPct val="100000"/>
            </a:lnSpc>
          </a:pPr>
          <a:r>
            <a:rPr lang="en-US" dirty="0"/>
            <a:t>Then we deal with transmission of text using frequency encoding of ascii values , audio using conventional techniques and image on a sound using air and water as the medium</a:t>
          </a:r>
        </a:p>
      </dgm:t>
    </dgm:pt>
    <dgm:pt modelId="{FD3CBDE2-8C19-4A52-8936-4707B807410E}" type="sibTrans" cxnId="{586143C4-B525-4142-89DD-5C74EF887949}">
      <dgm:prSet/>
      <dgm:spPr/>
      <dgm:t>
        <a:bodyPr/>
        <a:lstStyle/>
        <a:p>
          <a:pPr>
            <a:lnSpc>
              <a:spcPct val="100000"/>
            </a:lnSpc>
          </a:pPr>
          <a:endParaRPr lang="en-US"/>
        </a:p>
      </dgm:t>
    </dgm:pt>
    <dgm:pt modelId="{03BB1B53-83D7-4CEF-A109-64CCB2501019}" type="parTrans" cxnId="{586143C4-B525-4142-89DD-5C74EF887949}">
      <dgm:prSet/>
      <dgm:spPr/>
      <dgm:t>
        <a:bodyPr/>
        <a:lstStyle/>
        <a:p>
          <a:endParaRPr lang="en-US"/>
        </a:p>
      </dgm:t>
    </dgm:pt>
    <dgm:pt modelId="{07E11F3A-E109-4CBB-90FD-E76B6CF2B2A9}">
      <dgm:prSet/>
      <dgm:spPr/>
      <dgm:t>
        <a:bodyPr/>
        <a:lstStyle/>
        <a:p>
          <a:pPr>
            <a:lnSpc>
              <a:spcPct val="100000"/>
            </a:lnSpc>
          </a:pPr>
          <a:r>
            <a:rPr lang="en-IN" b="0" i="0" dirty="0"/>
            <a:t>In addition, we see the real time applications of ……</a:t>
          </a:r>
          <a:endParaRPr lang="en-US" dirty="0"/>
        </a:p>
      </dgm:t>
    </dgm:pt>
    <dgm:pt modelId="{8806B2EC-49C4-4087-8EC9-770D361F7FC6}" type="sibTrans" cxnId="{55981E7A-8F74-4AD4-9F5E-4B1576B6D09E}">
      <dgm:prSet/>
      <dgm:spPr/>
      <dgm:t>
        <a:bodyPr/>
        <a:lstStyle/>
        <a:p>
          <a:endParaRPr lang="en-US"/>
        </a:p>
      </dgm:t>
    </dgm:pt>
    <dgm:pt modelId="{9EB147D1-4C68-4211-AA71-D177D001AD16}" type="parTrans" cxnId="{55981E7A-8F74-4AD4-9F5E-4B1576B6D09E}">
      <dgm:prSet/>
      <dgm:spPr/>
      <dgm:t>
        <a:bodyPr/>
        <a:lstStyle/>
        <a:p>
          <a:endParaRPr lang="en-US"/>
        </a:p>
      </dgm:t>
    </dgm:pt>
    <dgm:pt modelId="{6C1A65B8-EE35-4CCF-83BB-2F6580AFEBBA}" type="pres">
      <dgm:prSet presAssocID="{FA3DF0A2-29C5-475A-AF08-9EEF6F28DF52}" presName="root" presStyleCnt="0">
        <dgm:presLayoutVars>
          <dgm:dir/>
          <dgm:resizeHandles val="exact"/>
        </dgm:presLayoutVars>
      </dgm:prSet>
      <dgm:spPr/>
    </dgm:pt>
    <dgm:pt modelId="{5DA9E31E-3954-4206-B750-1D8A3134B7B7}" type="pres">
      <dgm:prSet presAssocID="{FA3DF0A2-29C5-475A-AF08-9EEF6F28DF52}" presName="container" presStyleCnt="0">
        <dgm:presLayoutVars>
          <dgm:dir/>
          <dgm:resizeHandles val="exact"/>
        </dgm:presLayoutVars>
      </dgm:prSet>
      <dgm:spPr/>
    </dgm:pt>
    <dgm:pt modelId="{7FA45E2E-B5F7-42FB-B63F-5D2F889A5485}" type="pres">
      <dgm:prSet presAssocID="{756009D2-27D6-48AD-8837-03E29E82CA71}" presName="compNode" presStyleCnt="0"/>
      <dgm:spPr/>
    </dgm:pt>
    <dgm:pt modelId="{617DB44B-4D90-416F-92CE-D6AEC10CC137}" type="pres">
      <dgm:prSet presAssocID="{756009D2-27D6-48AD-8837-03E29E82CA71}" presName="iconBgRect" presStyleLbl="bgShp" presStyleIdx="0" presStyleCnt="4"/>
      <dgm:spPr/>
    </dgm:pt>
    <dgm:pt modelId="{839ABB0A-29CA-4A1C-BF2D-8269CE173FB9}" type="pres">
      <dgm:prSet presAssocID="{756009D2-27D6-48AD-8837-03E29E82CA7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1296931B-3834-458C-A619-A2C56E6B8BFC}" type="pres">
      <dgm:prSet presAssocID="{756009D2-27D6-48AD-8837-03E29E82CA71}" presName="spaceRect" presStyleCnt="0"/>
      <dgm:spPr/>
    </dgm:pt>
    <dgm:pt modelId="{137B526B-F1A1-45EF-B6BF-A2C4397AC254}" type="pres">
      <dgm:prSet presAssocID="{756009D2-27D6-48AD-8837-03E29E82CA71}" presName="textRect" presStyleLbl="revTx" presStyleIdx="0" presStyleCnt="4">
        <dgm:presLayoutVars>
          <dgm:chMax val="1"/>
          <dgm:chPref val="1"/>
        </dgm:presLayoutVars>
      </dgm:prSet>
      <dgm:spPr/>
    </dgm:pt>
    <dgm:pt modelId="{EFFEA601-F368-41A6-95F1-8400B7F661F4}" type="pres">
      <dgm:prSet presAssocID="{71B920F6-52A2-4F6A-87A1-E8811AA7849B}" presName="sibTrans" presStyleLbl="sibTrans2D1" presStyleIdx="0" presStyleCnt="0"/>
      <dgm:spPr/>
    </dgm:pt>
    <dgm:pt modelId="{9A5FEAC8-BE07-4149-B9A3-11E98767A408}" type="pres">
      <dgm:prSet presAssocID="{9FDACE95-CD70-4EB9-840E-06D1EA7EEE7D}" presName="compNode" presStyleCnt="0"/>
      <dgm:spPr/>
    </dgm:pt>
    <dgm:pt modelId="{08617A92-84B7-4998-91B3-6220EC0921F2}" type="pres">
      <dgm:prSet presAssocID="{9FDACE95-CD70-4EB9-840E-06D1EA7EEE7D}" presName="iconBgRect" presStyleLbl="bgShp" presStyleIdx="1" presStyleCnt="4"/>
      <dgm:spPr/>
    </dgm:pt>
    <dgm:pt modelId="{6FE5C580-FF6A-4D30-A8CD-04242A28488A}" type="pres">
      <dgm:prSet presAssocID="{9FDACE95-CD70-4EB9-840E-06D1EA7EEE7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55299B72-AC3C-47FE-A436-F34B629A8BA9}" type="pres">
      <dgm:prSet presAssocID="{9FDACE95-CD70-4EB9-840E-06D1EA7EEE7D}" presName="spaceRect" presStyleCnt="0"/>
      <dgm:spPr/>
    </dgm:pt>
    <dgm:pt modelId="{8D3870C5-BDA4-46AF-B3CF-1F1D8928987D}" type="pres">
      <dgm:prSet presAssocID="{9FDACE95-CD70-4EB9-840E-06D1EA7EEE7D}" presName="textRect" presStyleLbl="revTx" presStyleIdx="1" presStyleCnt="4">
        <dgm:presLayoutVars>
          <dgm:chMax val="1"/>
          <dgm:chPref val="1"/>
        </dgm:presLayoutVars>
      </dgm:prSet>
      <dgm:spPr/>
    </dgm:pt>
    <dgm:pt modelId="{BA0694FD-D9B1-4482-9B04-58A08A5FF792}" type="pres">
      <dgm:prSet presAssocID="{FD3CBDE2-8C19-4A52-8936-4707B807410E}" presName="sibTrans" presStyleLbl="sibTrans2D1" presStyleIdx="0" presStyleCnt="0"/>
      <dgm:spPr/>
    </dgm:pt>
    <dgm:pt modelId="{A75DFEA4-CCA3-4D05-91E3-4A7D467FAF84}" type="pres">
      <dgm:prSet presAssocID="{66FBB855-5099-48D9-801C-DB3B1B23ED88}" presName="compNode" presStyleCnt="0"/>
      <dgm:spPr/>
    </dgm:pt>
    <dgm:pt modelId="{56190973-78FA-44C3-8243-9AAA95BAA36E}" type="pres">
      <dgm:prSet presAssocID="{66FBB855-5099-48D9-801C-DB3B1B23ED88}" presName="iconBgRect" presStyleLbl="bgShp" presStyleIdx="2" presStyleCnt="4"/>
      <dgm:spPr/>
    </dgm:pt>
    <dgm:pt modelId="{884F54BF-C489-4CCC-9E02-24C750920DCA}" type="pres">
      <dgm:prSet presAssocID="{66FBB855-5099-48D9-801C-DB3B1B23ED8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icroscope"/>
        </a:ext>
      </dgm:extLst>
    </dgm:pt>
    <dgm:pt modelId="{FF09D99C-8F7A-465D-8A42-014253F22860}" type="pres">
      <dgm:prSet presAssocID="{66FBB855-5099-48D9-801C-DB3B1B23ED88}" presName="spaceRect" presStyleCnt="0"/>
      <dgm:spPr/>
    </dgm:pt>
    <dgm:pt modelId="{9A75542A-F86C-4D9F-8AF4-791B48D6677A}" type="pres">
      <dgm:prSet presAssocID="{66FBB855-5099-48D9-801C-DB3B1B23ED88}" presName="textRect" presStyleLbl="revTx" presStyleIdx="2" presStyleCnt="4">
        <dgm:presLayoutVars>
          <dgm:chMax val="1"/>
          <dgm:chPref val="1"/>
        </dgm:presLayoutVars>
      </dgm:prSet>
      <dgm:spPr/>
    </dgm:pt>
    <dgm:pt modelId="{EBCD3399-E8BA-4ABD-9F4A-BC32A032A229}" type="pres">
      <dgm:prSet presAssocID="{2615DE11-5017-48E7-A9FE-1D1688B8A33A}" presName="sibTrans" presStyleLbl="sibTrans2D1" presStyleIdx="0" presStyleCnt="0"/>
      <dgm:spPr/>
    </dgm:pt>
    <dgm:pt modelId="{99FB1EBB-BDAC-4854-8B58-F9339B5DE529}" type="pres">
      <dgm:prSet presAssocID="{07E11F3A-E109-4CBB-90FD-E76B6CF2B2A9}" presName="compNode" presStyleCnt="0"/>
      <dgm:spPr/>
    </dgm:pt>
    <dgm:pt modelId="{56DA61C4-1F8D-4A04-92DC-B1FE55348FC7}" type="pres">
      <dgm:prSet presAssocID="{07E11F3A-E109-4CBB-90FD-E76B6CF2B2A9}" presName="iconBgRect" presStyleLbl="bgShp" presStyleIdx="3" presStyleCnt="4"/>
      <dgm:spPr/>
    </dgm:pt>
    <dgm:pt modelId="{256EC678-CDD9-4AA4-B887-890DFA3F3895}" type="pres">
      <dgm:prSet presAssocID="{07E11F3A-E109-4CBB-90FD-E76B6CF2B2A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tom"/>
        </a:ext>
      </dgm:extLst>
    </dgm:pt>
    <dgm:pt modelId="{714A7055-9C84-4844-8E47-0AA0A2D3C671}" type="pres">
      <dgm:prSet presAssocID="{07E11F3A-E109-4CBB-90FD-E76B6CF2B2A9}" presName="spaceRect" presStyleCnt="0"/>
      <dgm:spPr/>
    </dgm:pt>
    <dgm:pt modelId="{526A64DC-CC66-4843-A7A7-9627AEC8E5F8}" type="pres">
      <dgm:prSet presAssocID="{07E11F3A-E109-4CBB-90FD-E76B6CF2B2A9}" presName="textRect" presStyleLbl="revTx" presStyleIdx="3" presStyleCnt="4">
        <dgm:presLayoutVars>
          <dgm:chMax val="1"/>
          <dgm:chPref val="1"/>
        </dgm:presLayoutVars>
      </dgm:prSet>
      <dgm:spPr/>
    </dgm:pt>
  </dgm:ptLst>
  <dgm:cxnLst>
    <dgm:cxn modelId="{068CBA17-5E61-451D-9AB6-21CE73DA7484}" type="presOf" srcId="{07E11F3A-E109-4CBB-90FD-E76B6CF2B2A9}" destId="{526A64DC-CC66-4843-A7A7-9627AEC8E5F8}" srcOrd="0" destOrd="0" presId="urn:microsoft.com/office/officeart/2018/2/layout/IconCircleList"/>
    <dgm:cxn modelId="{E9261F4A-F727-4854-90D1-3E2297C77C29}" type="presOf" srcId="{71B920F6-52A2-4F6A-87A1-E8811AA7849B}" destId="{EFFEA601-F368-41A6-95F1-8400B7F661F4}" srcOrd="0" destOrd="0" presId="urn:microsoft.com/office/officeart/2018/2/layout/IconCircleList"/>
    <dgm:cxn modelId="{451F4370-4EF5-4644-8CB7-9C6D28982CAF}" type="presOf" srcId="{756009D2-27D6-48AD-8837-03E29E82CA71}" destId="{137B526B-F1A1-45EF-B6BF-A2C4397AC254}" srcOrd="0" destOrd="0" presId="urn:microsoft.com/office/officeart/2018/2/layout/IconCircleList"/>
    <dgm:cxn modelId="{C3A49452-1A36-491B-ADFB-27307D6BC57E}" srcId="{FA3DF0A2-29C5-475A-AF08-9EEF6F28DF52}" destId="{756009D2-27D6-48AD-8837-03E29E82CA71}" srcOrd="0" destOrd="0" parTransId="{3F42209B-06FA-4272-BACD-291D2B12D3B7}" sibTransId="{71B920F6-52A2-4F6A-87A1-E8811AA7849B}"/>
    <dgm:cxn modelId="{55981E7A-8F74-4AD4-9F5E-4B1576B6D09E}" srcId="{FA3DF0A2-29C5-475A-AF08-9EEF6F28DF52}" destId="{07E11F3A-E109-4CBB-90FD-E76B6CF2B2A9}" srcOrd="3" destOrd="0" parTransId="{9EB147D1-4C68-4211-AA71-D177D001AD16}" sibTransId="{8806B2EC-49C4-4087-8EC9-770D361F7FC6}"/>
    <dgm:cxn modelId="{114AC79C-6BB0-497D-87ED-195F32A075A0}" type="presOf" srcId="{FD3CBDE2-8C19-4A52-8936-4707B807410E}" destId="{BA0694FD-D9B1-4482-9B04-58A08A5FF792}" srcOrd="0" destOrd="0" presId="urn:microsoft.com/office/officeart/2018/2/layout/IconCircleList"/>
    <dgm:cxn modelId="{F02DC5A2-670A-4F9D-A2B1-C7E05456159E}" type="presOf" srcId="{FA3DF0A2-29C5-475A-AF08-9EEF6F28DF52}" destId="{6C1A65B8-EE35-4CCF-83BB-2F6580AFEBBA}" srcOrd="0" destOrd="0" presId="urn:microsoft.com/office/officeart/2018/2/layout/IconCircleList"/>
    <dgm:cxn modelId="{223786B1-86D4-451D-B718-F6C3816D2832}" srcId="{FA3DF0A2-29C5-475A-AF08-9EEF6F28DF52}" destId="{66FBB855-5099-48D9-801C-DB3B1B23ED88}" srcOrd="2" destOrd="0" parTransId="{034A04D6-1F79-4AC3-A8A2-A34854B5A141}" sibTransId="{2615DE11-5017-48E7-A9FE-1D1688B8A33A}"/>
    <dgm:cxn modelId="{586143C4-B525-4142-89DD-5C74EF887949}" srcId="{FA3DF0A2-29C5-475A-AF08-9EEF6F28DF52}" destId="{9FDACE95-CD70-4EB9-840E-06D1EA7EEE7D}" srcOrd="1" destOrd="0" parTransId="{03BB1B53-83D7-4CEF-A109-64CCB2501019}" sibTransId="{FD3CBDE2-8C19-4A52-8936-4707B807410E}"/>
    <dgm:cxn modelId="{8A8631C5-3143-4A72-9FB8-5EDBE33EAE21}" type="presOf" srcId="{2615DE11-5017-48E7-A9FE-1D1688B8A33A}" destId="{EBCD3399-E8BA-4ABD-9F4A-BC32A032A229}" srcOrd="0" destOrd="0" presId="urn:microsoft.com/office/officeart/2018/2/layout/IconCircleList"/>
    <dgm:cxn modelId="{967E85C9-DAF5-478A-BD7F-C8BAD1AEA31A}" type="presOf" srcId="{66FBB855-5099-48D9-801C-DB3B1B23ED88}" destId="{9A75542A-F86C-4D9F-8AF4-791B48D6677A}" srcOrd="0" destOrd="0" presId="urn:microsoft.com/office/officeart/2018/2/layout/IconCircleList"/>
    <dgm:cxn modelId="{5AB31AFF-369E-4B83-9C90-FEE7E4693961}" type="presOf" srcId="{9FDACE95-CD70-4EB9-840E-06D1EA7EEE7D}" destId="{8D3870C5-BDA4-46AF-B3CF-1F1D8928987D}" srcOrd="0" destOrd="0" presId="urn:microsoft.com/office/officeart/2018/2/layout/IconCircleList"/>
    <dgm:cxn modelId="{49F32FDA-0476-4047-9A54-AEC07998D2EE}" type="presParOf" srcId="{6C1A65B8-EE35-4CCF-83BB-2F6580AFEBBA}" destId="{5DA9E31E-3954-4206-B750-1D8A3134B7B7}" srcOrd="0" destOrd="0" presId="urn:microsoft.com/office/officeart/2018/2/layout/IconCircleList"/>
    <dgm:cxn modelId="{68FBEAAB-9B42-4F94-B251-8ACE4DAC2096}" type="presParOf" srcId="{5DA9E31E-3954-4206-B750-1D8A3134B7B7}" destId="{7FA45E2E-B5F7-42FB-B63F-5D2F889A5485}" srcOrd="0" destOrd="0" presId="urn:microsoft.com/office/officeart/2018/2/layout/IconCircleList"/>
    <dgm:cxn modelId="{68BEC9E9-5EA8-4289-956A-9A0B2B3C2B6C}" type="presParOf" srcId="{7FA45E2E-B5F7-42FB-B63F-5D2F889A5485}" destId="{617DB44B-4D90-416F-92CE-D6AEC10CC137}" srcOrd="0" destOrd="0" presId="urn:microsoft.com/office/officeart/2018/2/layout/IconCircleList"/>
    <dgm:cxn modelId="{9A63E618-33AC-4FD2-B358-ED48DBC16ABA}" type="presParOf" srcId="{7FA45E2E-B5F7-42FB-B63F-5D2F889A5485}" destId="{839ABB0A-29CA-4A1C-BF2D-8269CE173FB9}" srcOrd="1" destOrd="0" presId="urn:microsoft.com/office/officeart/2018/2/layout/IconCircleList"/>
    <dgm:cxn modelId="{A96E03CA-967B-4DC5-918B-CB17E83F32FD}" type="presParOf" srcId="{7FA45E2E-B5F7-42FB-B63F-5D2F889A5485}" destId="{1296931B-3834-458C-A619-A2C56E6B8BFC}" srcOrd="2" destOrd="0" presId="urn:microsoft.com/office/officeart/2018/2/layout/IconCircleList"/>
    <dgm:cxn modelId="{9ABE10BA-9697-4CDF-AB07-9180D68D34B7}" type="presParOf" srcId="{7FA45E2E-B5F7-42FB-B63F-5D2F889A5485}" destId="{137B526B-F1A1-45EF-B6BF-A2C4397AC254}" srcOrd="3" destOrd="0" presId="urn:microsoft.com/office/officeart/2018/2/layout/IconCircleList"/>
    <dgm:cxn modelId="{98BC17BB-E23E-4F9F-9D32-8377706B6839}" type="presParOf" srcId="{5DA9E31E-3954-4206-B750-1D8A3134B7B7}" destId="{EFFEA601-F368-41A6-95F1-8400B7F661F4}" srcOrd="1" destOrd="0" presId="urn:microsoft.com/office/officeart/2018/2/layout/IconCircleList"/>
    <dgm:cxn modelId="{345B4B03-45D1-4C97-964A-2428A454BB83}" type="presParOf" srcId="{5DA9E31E-3954-4206-B750-1D8A3134B7B7}" destId="{9A5FEAC8-BE07-4149-B9A3-11E98767A408}" srcOrd="2" destOrd="0" presId="urn:microsoft.com/office/officeart/2018/2/layout/IconCircleList"/>
    <dgm:cxn modelId="{30BDE4B2-4740-4134-B87D-91D234466DFF}" type="presParOf" srcId="{9A5FEAC8-BE07-4149-B9A3-11E98767A408}" destId="{08617A92-84B7-4998-91B3-6220EC0921F2}" srcOrd="0" destOrd="0" presId="urn:microsoft.com/office/officeart/2018/2/layout/IconCircleList"/>
    <dgm:cxn modelId="{766D145F-99A6-4DC1-850B-49B8EF6204ED}" type="presParOf" srcId="{9A5FEAC8-BE07-4149-B9A3-11E98767A408}" destId="{6FE5C580-FF6A-4D30-A8CD-04242A28488A}" srcOrd="1" destOrd="0" presId="urn:microsoft.com/office/officeart/2018/2/layout/IconCircleList"/>
    <dgm:cxn modelId="{356AD606-5220-425C-9C46-EC2D6824AF1E}" type="presParOf" srcId="{9A5FEAC8-BE07-4149-B9A3-11E98767A408}" destId="{55299B72-AC3C-47FE-A436-F34B629A8BA9}" srcOrd="2" destOrd="0" presId="urn:microsoft.com/office/officeart/2018/2/layout/IconCircleList"/>
    <dgm:cxn modelId="{A9EFF0BF-1BE5-4FB0-959F-D242A05A0763}" type="presParOf" srcId="{9A5FEAC8-BE07-4149-B9A3-11E98767A408}" destId="{8D3870C5-BDA4-46AF-B3CF-1F1D8928987D}" srcOrd="3" destOrd="0" presId="urn:microsoft.com/office/officeart/2018/2/layout/IconCircleList"/>
    <dgm:cxn modelId="{46CFFC5C-B4B4-4FAB-890C-79F489AE6127}" type="presParOf" srcId="{5DA9E31E-3954-4206-B750-1D8A3134B7B7}" destId="{BA0694FD-D9B1-4482-9B04-58A08A5FF792}" srcOrd="3" destOrd="0" presId="urn:microsoft.com/office/officeart/2018/2/layout/IconCircleList"/>
    <dgm:cxn modelId="{DD31E90D-4704-419A-B4CB-DD4A6BB8E9F8}" type="presParOf" srcId="{5DA9E31E-3954-4206-B750-1D8A3134B7B7}" destId="{A75DFEA4-CCA3-4D05-91E3-4A7D467FAF84}" srcOrd="4" destOrd="0" presId="urn:microsoft.com/office/officeart/2018/2/layout/IconCircleList"/>
    <dgm:cxn modelId="{8ED2A896-558E-4C8D-8901-F1C886485CF9}" type="presParOf" srcId="{A75DFEA4-CCA3-4D05-91E3-4A7D467FAF84}" destId="{56190973-78FA-44C3-8243-9AAA95BAA36E}" srcOrd="0" destOrd="0" presId="urn:microsoft.com/office/officeart/2018/2/layout/IconCircleList"/>
    <dgm:cxn modelId="{BEE79A50-D601-45F1-91F8-8AD34A3D23AC}" type="presParOf" srcId="{A75DFEA4-CCA3-4D05-91E3-4A7D467FAF84}" destId="{884F54BF-C489-4CCC-9E02-24C750920DCA}" srcOrd="1" destOrd="0" presId="urn:microsoft.com/office/officeart/2018/2/layout/IconCircleList"/>
    <dgm:cxn modelId="{9458861C-9128-40D5-A36C-BA4EB29B83D0}" type="presParOf" srcId="{A75DFEA4-CCA3-4D05-91E3-4A7D467FAF84}" destId="{FF09D99C-8F7A-465D-8A42-014253F22860}" srcOrd="2" destOrd="0" presId="urn:microsoft.com/office/officeart/2018/2/layout/IconCircleList"/>
    <dgm:cxn modelId="{C0F8EDA2-B8BB-44B1-B4B1-C64129BDBEE1}" type="presParOf" srcId="{A75DFEA4-CCA3-4D05-91E3-4A7D467FAF84}" destId="{9A75542A-F86C-4D9F-8AF4-791B48D6677A}" srcOrd="3" destOrd="0" presId="urn:microsoft.com/office/officeart/2018/2/layout/IconCircleList"/>
    <dgm:cxn modelId="{425077C7-F697-4FD0-BA37-FED2E0A02C48}" type="presParOf" srcId="{5DA9E31E-3954-4206-B750-1D8A3134B7B7}" destId="{EBCD3399-E8BA-4ABD-9F4A-BC32A032A229}" srcOrd="5" destOrd="0" presId="urn:microsoft.com/office/officeart/2018/2/layout/IconCircleList"/>
    <dgm:cxn modelId="{04135AC8-6CFA-4783-964D-3739EEC97960}" type="presParOf" srcId="{5DA9E31E-3954-4206-B750-1D8A3134B7B7}" destId="{99FB1EBB-BDAC-4854-8B58-F9339B5DE529}" srcOrd="6" destOrd="0" presId="urn:microsoft.com/office/officeart/2018/2/layout/IconCircleList"/>
    <dgm:cxn modelId="{6F1DBF18-5172-4621-B575-424C3AECF0AA}" type="presParOf" srcId="{99FB1EBB-BDAC-4854-8B58-F9339B5DE529}" destId="{56DA61C4-1F8D-4A04-92DC-B1FE55348FC7}" srcOrd="0" destOrd="0" presId="urn:microsoft.com/office/officeart/2018/2/layout/IconCircleList"/>
    <dgm:cxn modelId="{71E542B3-5293-415B-98AA-3797E698A09D}" type="presParOf" srcId="{99FB1EBB-BDAC-4854-8B58-F9339B5DE529}" destId="{256EC678-CDD9-4AA4-B887-890DFA3F3895}" srcOrd="1" destOrd="0" presId="urn:microsoft.com/office/officeart/2018/2/layout/IconCircleList"/>
    <dgm:cxn modelId="{44F07B94-2FF6-4A84-9FF3-14B0E9E38418}" type="presParOf" srcId="{99FB1EBB-BDAC-4854-8B58-F9339B5DE529}" destId="{714A7055-9C84-4844-8E47-0AA0A2D3C671}" srcOrd="2" destOrd="0" presId="urn:microsoft.com/office/officeart/2018/2/layout/IconCircleList"/>
    <dgm:cxn modelId="{E291C548-A83A-4243-ABB3-1691AFB0BAB3}" type="presParOf" srcId="{99FB1EBB-BDAC-4854-8B58-F9339B5DE529}" destId="{526A64DC-CC66-4843-A7A7-9627AEC8E5F8}" srcOrd="3" destOrd="0" presId="urn:microsoft.com/office/officeart/2018/2/layout/IconCircl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6B7060-0BDC-4D93-A4B5-99BB69136ED3}"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DB5B0732-8956-47CE-A983-3571FD0D2F8D}">
      <dgm:prSet/>
      <dgm:spPr/>
      <dgm:t>
        <a:bodyPr/>
        <a:lstStyle/>
        <a:p>
          <a:r>
            <a:rPr lang="en-US" dirty="0"/>
            <a:t>To convert the images to sound and vice versa.</a:t>
          </a:r>
        </a:p>
      </dgm:t>
    </dgm:pt>
    <dgm:pt modelId="{F2513740-6A25-4C27-B615-438D383921E8}" type="parTrans" cxnId="{5B27B8AB-F3FA-4B9C-AA32-C461302FAD09}">
      <dgm:prSet/>
      <dgm:spPr/>
      <dgm:t>
        <a:bodyPr/>
        <a:lstStyle/>
        <a:p>
          <a:endParaRPr lang="en-US"/>
        </a:p>
      </dgm:t>
    </dgm:pt>
    <dgm:pt modelId="{CC3CD3EF-813B-4C52-A092-B9678EA63CD8}" type="sibTrans" cxnId="{5B27B8AB-F3FA-4B9C-AA32-C461302FAD09}">
      <dgm:prSet/>
      <dgm:spPr/>
      <dgm:t>
        <a:bodyPr/>
        <a:lstStyle/>
        <a:p>
          <a:endParaRPr lang="en-US"/>
        </a:p>
      </dgm:t>
    </dgm:pt>
    <dgm:pt modelId="{DF5429EA-2AC9-4EDF-ABF0-9AA2CD64824B}">
      <dgm:prSet/>
      <dgm:spPr/>
      <dgm:t>
        <a:bodyPr/>
        <a:lstStyle/>
        <a:p>
          <a:r>
            <a:rPr lang="en-US" dirty="0"/>
            <a:t>To encode, encrypt and emit the data (text, audio, image, video) over handheld </a:t>
          </a:r>
          <a:r>
            <a:rPr lang="en-US" dirty="0" err="1"/>
            <a:t>transrecievers</a:t>
          </a:r>
          <a:endParaRPr lang="en-US" dirty="0"/>
        </a:p>
      </dgm:t>
    </dgm:pt>
    <dgm:pt modelId="{895A8CD9-A048-4446-9501-83D0896A3BC9}" type="parTrans" cxnId="{6F403DC1-45FE-4850-834B-0681A2845ABA}">
      <dgm:prSet/>
      <dgm:spPr/>
      <dgm:t>
        <a:bodyPr/>
        <a:lstStyle/>
        <a:p>
          <a:endParaRPr lang="en-US"/>
        </a:p>
      </dgm:t>
    </dgm:pt>
    <dgm:pt modelId="{537909D2-3BBC-45A6-9B5D-013A34E1E644}" type="sibTrans" cxnId="{6F403DC1-45FE-4850-834B-0681A2845ABA}">
      <dgm:prSet/>
      <dgm:spPr/>
      <dgm:t>
        <a:bodyPr/>
        <a:lstStyle/>
        <a:p>
          <a:endParaRPr lang="en-US"/>
        </a:p>
      </dgm:t>
    </dgm:pt>
    <dgm:pt modelId="{9EBAF7D2-B140-482C-8756-420171E8C75B}">
      <dgm:prSet/>
      <dgm:spPr/>
      <dgm:t>
        <a:bodyPr/>
        <a:lstStyle/>
        <a:p>
          <a:endParaRPr lang="en-US" dirty="0">
            <a:latin typeface="Times New Roman" panose="02020603050405020304" pitchFamily="18" charset="0"/>
            <a:cs typeface="Times New Roman" panose="02020603050405020304" pitchFamily="18" charset="0"/>
          </a:endParaRPr>
        </a:p>
      </dgm:t>
    </dgm:pt>
    <dgm:pt modelId="{6E2A9030-37F9-44BE-A6C2-83E51C2C7414}" type="parTrans" cxnId="{96811CF3-D046-493E-B861-F1AB2AC2BA04}">
      <dgm:prSet/>
      <dgm:spPr/>
      <dgm:t>
        <a:bodyPr/>
        <a:lstStyle/>
        <a:p>
          <a:endParaRPr lang="en-IN"/>
        </a:p>
      </dgm:t>
    </dgm:pt>
    <dgm:pt modelId="{62F79888-73C8-49F3-B6CE-9D2BDA784CEB}" type="sibTrans" cxnId="{96811CF3-D046-493E-B861-F1AB2AC2BA04}">
      <dgm:prSet/>
      <dgm:spPr/>
      <dgm:t>
        <a:bodyPr/>
        <a:lstStyle/>
        <a:p>
          <a:endParaRPr lang="en-IN"/>
        </a:p>
      </dgm:t>
    </dgm:pt>
    <dgm:pt modelId="{5FDC1680-078F-46D1-92E8-DEEF71D090CE}" type="pres">
      <dgm:prSet presAssocID="{DA6B7060-0BDC-4D93-A4B5-99BB69136ED3}" presName="vert0" presStyleCnt="0">
        <dgm:presLayoutVars>
          <dgm:dir/>
          <dgm:animOne val="branch"/>
          <dgm:animLvl val="lvl"/>
        </dgm:presLayoutVars>
      </dgm:prSet>
      <dgm:spPr/>
    </dgm:pt>
    <dgm:pt modelId="{C98BDCF3-DB39-4CF1-94F4-48CE246744B6}" type="pres">
      <dgm:prSet presAssocID="{DB5B0732-8956-47CE-A983-3571FD0D2F8D}" presName="thickLine" presStyleLbl="alignNode1" presStyleIdx="0" presStyleCnt="3"/>
      <dgm:spPr/>
    </dgm:pt>
    <dgm:pt modelId="{B3FCAD08-6F44-46CC-88D7-2BEF7A3BDF1B}" type="pres">
      <dgm:prSet presAssocID="{DB5B0732-8956-47CE-A983-3571FD0D2F8D}" presName="horz1" presStyleCnt="0"/>
      <dgm:spPr/>
    </dgm:pt>
    <dgm:pt modelId="{DF55CC85-C14F-47A7-AD13-69158B8A5AF2}" type="pres">
      <dgm:prSet presAssocID="{DB5B0732-8956-47CE-A983-3571FD0D2F8D}" presName="tx1" presStyleLbl="revTx" presStyleIdx="0" presStyleCnt="3" custLinFactNeighborX="-1770" custLinFactNeighborY="-89928"/>
      <dgm:spPr/>
    </dgm:pt>
    <dgm:pt modelId="{7B2AD55D-B5E9-45A9-9015-E7EBD568C115}" type="pres">
      <dgm:prSet presAssocID="{DB5B0732-8956-47CE-A983-3571FD0D2F8D}" presName="vert1" presStyleCnt="0"/>
      <dgm:spPr/>
    </dgm:pt>
    <dgm:pt modelId="{F671D1E4-DC64-4447-B5CE-382D6134B335}" type="pres">
      <dgm:prSet presAssocID="{DF5429EA-2AC9-4EDF-ABF0-9AA2CD64824B}" presName="thickLine" presStyleLbl="alignNode1" presStyleIdx="1" presStyleCnt="3"/>
      <dgm:spPr/>
    </dgm:pt>
    <dgm:pt modelId="{B4E59442-B4D4-4F9C-8F07-8F64EA33F829}" type="pres">
      <dgm:prSet presAssocID="{DF5429EA-2AC9-4EDF-ABF0-9AA2CD64824B}" presName="horz1" presStyleCnt="0"/>
      <dgm:spPr/>
    </dgm:pt>
    <dgm:pt modelId="{2D126402-7C24-40E2-B98A-3A77EBFE56B5}" type="pres">
      <dgm:prSet presAssocID="{DF5429EA-2AC9-4EDF-ABF0-9AA2CD64824B}" presName="tx1" presStyleLbl="revTx" presStyleIdx="1" presStyleCnt="3"/>
      <dgm:spPr/>
    </dgm:pt>
    <dgm:pt modelId="{BB8AD330-0C78-41BA-A75F-272D75D9B7D0}" type="pres">
      <dgm:prSet presAssocID="{DF5429EA-2AC9-4EDF-ABF0-9AA2CD64824B}" presName="vert1" presStyleCnt="0"/>
      <dgm:spPr/>
    </dgm:pt>
    <dgm:pt modelId="{F286C4DA-0B8C-428C-87E5-1857D325A238}" type="pres">
      <dgm:prSet presAssocID="{9EBAF7D2-B140-482C-8756-420171E8C75B}" presName="thickLine" presStyleLbl="alignNode1" presStyleIdx="2" presStyleCnt="3"/>
      <dgm:spPr/>
    </dgm:pt>
    <dgm:pt modelId="{F1CC19A3-E649-4A23-B182-8E722C7ABDB0}" type="pres">
      <dgm:prSet presAssocID="{9EBAF7D2-B140-482C-8756-420171E8C75B}" presName="horz1" presStyleCnt="0"/>
      <dgm:spPr/>
    </dgm:pt>
    <dgm:pt modelId="{8687C60D-9537-4CC8-8153-5F16EAEFA341}" type="pres">
      <dgm:prSet presAssocID="{9EBAF7D2-B140-482C-8756-420171E8C75B}" presName="tx1" presStyleLbl="revTx" presStyleIdx="2" presStyleCnt="3"/>
      <dgm:spPr/>
    </dgm:pt>
    <dgm:pt modelId="{05D1EAB6-CAB2-461D-9F83-51B00995A177}" type="pres">
      <dgm:prSet presAssocID="{9EBAF7D2-B140-482C-8756-420171E8C75B}" presName="vert1" presStyleCnt="0"/>
      <dgm:spPr/>
    </dgm:pt>
  </dgm:ptLst>
  <dgm:cxnLst>
    <dgm:cxn modelId="{EF6F8B48-EBD4-4DBD-B950-C167889AD512}" type="presOf" srcId="{DF5429EA-2AC9-4EDF-ABF0-9AA2CD64824B}" destId="{2D126402-7C24-40E2-B98A-3A77EBFE56B5}" srcOrd="0" destOrd="0" presId="urn:microsoft.com/office/officeart/2008/layout/LinedList"/>
    <dgm:cxn modelId="{56AE6454-9122-487A-973F-D4AADB449C99}" type="presOf" srcId="{DA6B7060-0BDC-4D93-A4B5-99BB69136ED3}" destId="{5FDC1680-078F-46D1-92E8-DEEF71D090CE}" srcOrd="0" destOrd="0" presId="urn:microsoft.com/office/officeart/2008/layout/LinedList"/>
    <dgm:cxn modelId="{CBBAF1A5-A87E-4824-82BE-F2DC39FE32F4}" type="presOf" srcId="{DB5B0732-8956-47CE-A983-3571FD0D2F8D}" destId="{DF55CC85-C14F-47A7-AD13-69158B8A5AF2}" srcOrd="0" destOrd="0" presId="urn:microsoft.com/office/officeart/2008/layout/LinedList"/>
    <dgm:cxn modelId="{5B27B8AB-F3FA-4B9C-AA32-C461302FAD09}" srcId="{DA6B7060-0BDC-4D93-A4B5-99BB69136ED3}" destId="{DB5B0732-8956-47CE-A983-3571FD0D2F8D}" srcOrd="0" destOrd="0" parTransId="{F2513740-6A25-4C27-B615-438D383921E8}" sibTransId="{CC3CD3EF-813B-4C52-A092-B9678EA63CD8}"/>
    <dgm:cxn modelId="{476C51BA-1A44-47E0-84D2-099BF5684A58}" type="presOf" srcId="{9EBAF7D2-B140-482C-8756-420171E8C75B}" destId="{8687C60D-9537-4CC8-8153-5F16EAEFA341}" srcOrd="0" destOrd="0" presId="urn:microsoft.com/office/officeart/2008/layout/LinedList"/>
    <dgm:cxn modelId="{6F403DC1-45FE-4850-834B-0681A2845ABA}" srcId="{DA6B7060-0BDC-4D93-A4B5-99BB69136ED3}" destId="{DF5429EA-2AC9-4EDF-ABF0-9AA2CD64824B}" srcOrd="1" destOrd="0" parTransId="{895A8CD9-A048-4446-9501-83D0896A3BC9}" sibTransId="{537909D2-3BBC-45A6-9B5D-013A34E1E644}"/>
    <dgm:cxn modelId="{96811CF3-D046-493E-B861-F1AB2AC2BA04}" srcId="{DA6B7060-0BDC-4D93-A4B5-99BB69136ED3}" destId="{9EBAF7D2-B140-482C-8756-420171E8C75B}" srcOrd="2" destOrd="0" parTransId="{6E2A9030-37F9-44BE-A6C2-83E51C2C7414}" sibTransId="{62F79888-73C8-49F3-B6CE-9D2BDA784CEB}"/>
    <dgm:cxn modelId="{84E6250A-162C-4B15-8B3C-7155F260A025}" type="presParOf" srcId="{5FDC1680-078F-46D1-92E8-DEEF71D090CE}" destId="{C98BDCF3-DB39-4CF1-94F4-48CE246744B6}" srcOrd="0" destOrd="0" presId="urn:microsoft.com/office/officeart/2008/layout/LinedList"/>
    <dgm:cxn modelId="{309354DA-086D-4F3C-B1CD-A72600F64094}" type="presParOf" srcId="{5FDC1680-078F-46D1-92E8-DEEF71D090CE}" destId="{B3FCAD08-6F44-46CC-88D7-2BEF7A3BDF1B}" srcOrd="1" destOrd="0" presId="urn:microsoft.com/office/officeart/2008/layout/LinedList"/>
    <dgm:cxn modelId="{8B4B3C20-8AC0-4AAE-AB6D-785F2CE179EC}" type="presParOf" srcId="{B3FCAD08-6F44-46CC-88D7-2BEF7A3BDF1B}" destId="{DF55CC85-C14F-47A7-AD13-69158B8A5AF2}" srcOrd="0" destOrd="0" presId="urn:microsoft.com/office/officeart/2008/layout/LinedList"/>
    <dgm:cxn modelId="{FE3DBB70-E40C-41EF-A096-FB22A0E5D8B4}" type="presParOf" srcId="{B3FCAD08-6F44-46CC-88D7-2BEF7A3BDF1B}" destId="{7B2AD55D-B5E9-45A9-9015-E7EBD568C115}" srcOrd="1" destOrd="0" presId="urn:microsoft.com/office/officeart/2008/layout/LinedList"/>
    <dgm:cxn modelId="{693411F0-87D1-4EA7-A23E-24120350BEDC}" type="presParOf" srcId="{5FDC1680-078F-46D1-92E8-DEEF71D090CE}" destId="{F671D1E4-DC64-4447-B5CE-382D6134B335}" srcOrd="2" destOrd="0" presId="urn:microsoft.com/office/officeart/2008/layout/LinedList"/>
    <dgm:cxn modelId="{43A4FA85-E3B2-4115-9000-D953CB148AC2}" type="presParOf" srcId="{5FDC1680-078F-46D1-92E8-DEEF71D090CE}" destId="{B4E59442-B4D4-4F9C-8F07-8F64EA33F829}" srcOrd="3" destOrd="0" presId="urn:microsoft.com/office/officeart/2008/layout/LinedList"/>
    <dgm:cxn modelId="{5DF66D5F-0A79-4B62-B089-9B794C51A4AB}" type="presParOf" srcId="{B4E59442-B4D4-4F9C-8F07-8F64EA33F829}" destId="{2D126402-7C24-40E2-B98A-3A77EBFE56B5}" srcOrd="0" destOrd="0" presId="urn:microsoft.com/office/officeart/2008/layout/LinedList"/>
    <dgm:cxn modelId="{B768AC97-CAB5-4E14-B549-53A01588E919}" type="presParOf" srcId="{B4E59442-B4D4-4F9C-8F07-8F64EA33F829}" destId="{BB8AD330-0C78-41BA-A75F-272D75D9B7D0}" srcOrd="1" destOrd="0" presId="urn:microsoft.com/office/officeart/2008/layout/LinedList"/>
    <dgm:cxn modelId="{F9EDC6F6-A9E0-4B64-A227-0B6A31C69453}" type="presParOf" srcId="{5FDC1680-078F-46D1-92E8-DEEF71D090CE}" destId="{F286C4DA-0B8C-428C-87E5-1857D325A238}" srcOrd="4" destOrd="0" presId="urn:microsoft.com/office/officeart/2008/layout/LinedList"/>
    <dgm:cxn modelId="{06E0409C-B25B-49C3-939E-36D03B3D931B}" type="presParOf" srcId="{5FDC1680-078F-46D1-92E8-DEEF71D090CE}" destId="{F1CC19A3-E649-4A23-B182-8E722C7ABDB0}" srcOrd="5" destOrd="0" presId="urn:microsoft.com/office/officeart/2008/layout/LinedList"/>
    <dgm:cxn modelId="{29663374-0F42-4ED5-B349-4222A1E92323}" type="presParOf" srcId="{F1CC19A3-E649-4A23-B182-8E722C7ABDB0}" destId="{8687C60D-9537-4CC8-8153-5F16EAEFA341}" srcOrd="0" destOrd="0" presId="urn:microsoft.com/office/officeart/2008/layout/LinedList"/>
    <dgm:cxn modelId="{F1978A47-DFA8-466D-AFC5-27877204585E}" type="presParOf" srcId="{F1CC19A3-E649-4A23-B182-8E722C7ABDB0}" destId="{05D1EAB6-CAB2-461D-9F83-51B00995A177}"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FCAAA9B-3172-4C5F-AB01-C3B0FFC2F37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D0F6BB4-70A2-4519-B3B2-F893C8B9270C}">
      <dgm:prSet/>
      <dgm:spPr/>
      <dgm:t>
        <a:bodyPr/>
        <a:lstStyle/>
        <a:p>
          <a:r>
            <a:rPr lang="en-US" b="1" dirty="0"/>
            <a:t>Library: </a:t>
          </a:r>
          <a:endParaRPr lang="en-US" dirty="0"/>
        </a:p>
      </dgm:t>
    </dgm:pt>
    <dgm:pt modelId="{6CB6F5F7-1656-4F7D-A97B-60F92F9759DC}" type="parTrans" cxnId="{6DC684EB-C069-407C-80E3-C7C43C868E2B}">
      <dgm:prSet/>
      <dgm:spPr/>
      <dgm:t>
        <a:bodyPr/>
        <a:lstStyle/>
        <a:p>
          <a:endParaRPr lang="en-US"/>
        </a:p>
      </dgm:t>
    </dgm:pt>
    <dgm:pt modelId="{12915937-C77B-4499-AD53-B1906A3AE774}" type="sibTrans" cxnId="{6DC684EB-C069-407C-80E3-C7C43C868E2B}">
      <dgm:prSet/>
      <dgm:spPr/>
      <dgm:t>
        <a:bodyPr/>
        <a:lstStyle/>
        <a:p>
          <a:endParaRPr lang="en-US"/>
        </a:p>
      </dgm:t>
    </dgm:pt>
    <dgm:pt modelId="{FF1D630E-0136-4490-92E2-D52654570D9D}">
      <dgm:prSet/>
      <dgm:spPr/>
      <dgm:t>
        <a:bodyPr/>
        <a:lstStyle/>
        <a:p>
          <a:r>
            <a:rPr lang="en-US" dirty="0"/>
            <a:t>QETLAB</a:t>
          </a:r>
        </a:p>
      </dgm:t>
    </dgm:pt>
    <dgm:pt modelId="{67CB2041-9B6E-4C99-A4C3-CE84509ADBD0}" type="parTrans" cxnId="{0C66166A-906E-4775-95C4-E667BDCC5354}">
      <dgm:prSet/>
      <dgm:spPr/>
      <dgm:t>
        <a:bodyPr/>
        <a:lstStyle/>
        <a:p>
          <a:endParaRPr lang="en-US"/>
        </a:p>
      </dgm:t>
    </dgm:pt>
    <dgm:pt modelId="{00261C86-BF76-489D-A66E-393CC808A132}" type="sibTrans" cxnId="{0C66166A-906E-4775-95C4-E667BDCC5354}">
      <dgm:prSet/>
      <dgm:spPr/>
      <dgm:t>
        <a:bodyPr/>
        <a:lstStyle/>
        <a:p>
          <a:endParaRPr lang="en-US"/>
        </a:p>
      </dgm:t>
    </dgm:pt>
    <dgm:pt modelId="{3E1A0BAE-E467-495B-BF4A-58B81BE0F6AA}">
      <dgm:prSet/>
      <dgm:spPr/>
      <dgm:t>
        <a:bodyPr/>
        <a:lstStyle/>
        <a:p>
          <a:r>
            <a:rPr lang="en-US" dirty="0"/>
            <a:t>QISKIT</a:t>
          </a:r>
        </a:p>
      </dgm:t>
    </dgm:pt>
    <dgm:pt modelId="{B956017F-E71F-4824-AD28-77981D87638A}" type="parTrans" cxnId="{BA4EFBA0-0D1E-4781-A815-D33CADDC9A0C}">
      <dgm:prSet/>
      <dgm:spPr/>
      <dgm:t>
        <a:bodyPr/>
        <a:lstStyle/>
        <a:p>
          <a:endParaRPr lang="en-US"/>
        </a:p>
      </dgm:t>
    </dgm:pt>
    <dgm:pt modelId="{5B370AAF-577D-4B66-A846-A81292B33573}" type="sibTrans" cxnId="{BA4EFBA0-0D1E-4781-A815-D33CADDC9A0C}">
      <dgm:prSet/>
      <dgm:spPr/>
      <dgm:t>
        <a:bodyPr/>
        <a:lstStyle/>
        <a:p>
          <a:endParaRPr lang="en-US"/>
        </a:p>
      </dgm:t>
    </dgm:pt>
    <dgm:pt modelId="{47B30F7C-B0C5-45E1-BF7D-D7187ACCE63B}">
      <dgm:prSet/>
      <dgm:spPr/>
      <dgm:t>
        <a:bodyPr/>
        <a:lstStyle/>
        <a:p>
          <a:r>
            <a:rPr lang="en-US" dirty="0"/>
            <a:t>Open Fermion</a:t>
          </a:r>
        </a:p>
      </dgm:t>
    </dgm:pt>
    <dgm:pt modelId="{5D27A838-85D7-438A-8868-B739694C6DFF}" type="parTrans" cxnId="{21682242-E290-417D-BC92-286F1905549D}">
      <dgm:prSet/>
      <dgm:spPr/>
      <dgm:t>
        <a:bodyPr/>
        <a:lstStyle/>
        <a:p>
          <a:endParaRPr lang="en-US"/>
        </a:p>
      </dgm:t>
    </dgm:pt>
    <dgm:pt modelId="{503F95BA-B09B-4071-9A7F-ED2881617B9B}" type="sibTrans" cxnId="{21682242-E290-417D-BC92-286F1905549D}">
      <dgm:prSet/>
      <dgm:spPr/>
      <dgm:t>
        <a:bodyPr/>
        <a:lstStyle/>
        <a:p>
          <a:endParaRPr lang="en-US"/>
        </a:p>
      </dgm:t>
    </dgm:pt>
    <dgm:pt modelId="{74D6639D-ABEE-45B3-8999-A10B74675DBB}">
      <dgm:prSet/>
      <dgm:spPr/>
      <dgm:t>
        <a:bodyPr/>
        <a:lstStyle/>
        <a:p>
          <a:r>
            <a:rPr lang="en-US" dirty="0"/>
            <a:t>Strawberry fields</a:t>
          </a:r>
        </a:p>
      </dgm:t>
    </dgm:pt>
    <dgm:pt modelId="{0E1B5F46-FC45-4941-B6F3-8F8F3116FD30}" type="parTrans" cxnId="{2945A3FF-F64B-49FB-A13D-416CE0CD0626}">
      <dgm:prSet/>
      <dgm:spPr/>
      <dgm:t>
        <a:bodyPr/>
        <a:lstStyle/>
        <a:p>
          <a:endParaRPr lang="en-US"/>
        </a:p>
      </dgm:t>
    </dgm:pt>
    <dgm:pt modelId="{798341E5-3291-47D5-A266-99BA44E59D2E}" type="sibTrans" cxnId="{2945A3FF-F64B-49FB-A13D-416CE0CD0626}">
      <dgm:prSet/>
      <dgm:spPr/>
      <dgm:t>
        <a:bodyPr/>
        <a:lstStyle/>
        <a:p>
          <a:endParaRPr lang="en-US"/>
        </a:p>
      </dgm:t>
    </dgm:pt>
    <dgm:pt modelId="{40DD27E0-7EF4-4992-BBEB-E088FEF076C7}">
      <dgm:prSet/>
      <dgm:spPr/>
      <dgm:t>
        <a:bodyPr/>
        <a:lstStyle/>
        <a:p>
          <a:r>
            <a:rPr lang="en-US" b="1" dirty="0"/>
            <a:t>Environment:</a:t>
          </a:r>
          <a:endParaRPr lang="en-US" dirty="0"/>
        </a:p>
      </dgm:t>
    </dgm:pt>
    <dgm:pt modelId="{F74A2F24-78BD-4506-90D4-16A4E9041088}" type="parTrans" cxnId="{1F654BC4-C276-4213-95B3-B4BD433264A9}">
      <dgm:prSet/>
      <dgm:spPr/>
      <dgm:t>
        <a:bodyPr/>
        <a:lstStyle/>
        <a:p>
          <a:endParaRPr lang="en-US"/>
        </a:p>
      </dgm:t>
    </dgm:pt>
    <dgm:pt modelId="{685A5EC2-5EE2-4E0F-BCAF-033115B011AE}" type="sibTrans" cxnId="{1F654BC4-C276-4213-95B3-B4BD433264A9}">
      <dgm:prSet/>
      <dgm:spPr/>
      <dgm:t>
        <a:bodyPr/>
        <a:lstStyle/>
        <a:p>
          <a:endParaRPr lang="en-US"/>
        </a:p>
      </dgm:t>
    </dgm:pt>
    <dgm:pt modelId="{C9CDAB13-D699-4D76-8FF2-EA26951F00BA}">
      <dgm:prSet/>
      <dgm:spPr/>
      <dgm:t>
        <a:bodyPr/>
        <a:lstStyle/>
        <a:p>
          <a:r>
            <a:rPr lang="en-US" dirty="0"/>
            <a:t>MATLAB</a:t>
          </a:r>
        </a:p>
      </dgm:t>
    </dgm:pt>
    <dgm:pt modelId="{FF7C846D-6BEF-4A2C-9A19-42F8C0190095}" type="parTrans" cxnId="{A05C213C-98FE-4EF3-BD42-1044ADF1CEE9}">
      <dgm:prSet/>
      <dgm:spPr/>
      <dgm:t>
        <a:bodyPr/>
        <a:lstStyle/>
        <a:p>
          <a:endParaRPr lang="en-US"/>
        </a:p>
      </dgm:t>
    </dgm:pt>
    <dgm:pt modelId="{B5362F7A-B536-40ED-9943-F66CF129AF94}" type="sibTrans" cxnId="{A05C213C-98FE-4EF3-BD42-1044ADF1CEE9}">
      <dgm:prSet/>
      <dgm:spPr/>
      <dgm:t>
        <a:bodyPr/>
        <a:lstStyle/>
        <a:p>
          <a:endParaRPr lang="en-US"/>
        </a:p>
      </dgm:t>
    </dgm:pt>
    <dgm:pt modelId="{000362E0-301C-46B2-ADA4-DAB2052EE81C}">
      <dgm:prSet/>
      <dgm:spPr/>
      <dgm:t>
        <a:bodyPr/>
        <a:lstStyle/>
        <a:p>
          <a:r>
            <a:rPr lang="en-US" dirty="0"/>
            <a:t>Python</a:t>
          </a:r>
        </a:p>
      </dgm:t>
    </dgm:pt>
    <dgm:pt modelId="{C02574BD-60B0-4A71-A1CC-CCBDDD3AE176}" type="parTrans" cxnId="{8F86A5E0-E422-4481-95DB-2A2BE208DCD5}">
      <dgm:prSet/>
      <dgm:spPr/>
      <dgm:t>
        <a:bodyPr/>
        <a:lstStyle/>
        <a:p>
          <a:endParaRPr lang="en-US"/>
        </a:p>
      </dgm:t>
    </dgm:pt>
    <dgm:pt modelId="{24B3A866-C710-436E-8E8E-BD06270C0C4E}" type="sibTrans" cxnId="{8F86A5E0-E422-4481-95DB-2A2BE208DCD5}">
      <dgm:prSet/>
      <dgm:spPr/>
      <dgm:t>
        <a:bodyPr/>
        <a:lstStyle/>
        <a:p>
          <a:endParaRPr lang="en-US"/>
        </a:p>
      </dgm:t>
    </dgm:pt>
    <dgm:pt modelId="{525B960D-BF3D-443F-AEEF-CD19DA56933F}">
      <dgm:prSet/>
      <dgm:spPr/>
      <dgm:t>
        <a:bodyPr/>
        <a:lstStyle/>
        <a:p>
          <a:r>
            <a:rPr lang="en-US" b="1" dirty="0"/>
            <a:t>Hardware: </a:t>
          </a:r>
          <a:endParaRPr lang="en-US" dirty="0"/>
        </a:p>
      </dgm:t>
    </dgm:pt>
    <dgm:pt modelId="{42B480D6-B0BF-4301-87FC-17F7E06DCE78}" type="parTrans" cxnId="{57EB4F83-4BF7-4687-BA81-04F2C4B58347}">
      <dgm:prSet/>
      <dgm:spPr/>
      <dgm:t>
        <a:bodyPr/>
        <a:lstStyle/>
        <a:p>
          <a:endParaRPr lang="en-US"/>
        </a:p>
      </dgm:t>
    </dgm:pt>
    <dgm:pt modelId="{51382993-2448-4386-A040-202C718F0C99}" type="sibTrans" cxnId="{57EB4F83-4BF7-4687-BA81-04F2C4B58347}">
      <dgm:prSet/>
      <dgm:spPr/>
      <dgm:t>
        <a:bodyPr/>
        <a:lstStyle/>
        <a:p>
          <a:endParaRPr lang="en-US"/>
        </a:p>
      </dgm:t>
    </dgm:pt>
    <dgm:pt modelId="{ABA94217-31A9-4FE1-8B6D-19F951BD2CF9}">
      <dgm:prSet/>
      <dgm:spPr/>
      <dgm:t>
        <a:bodyPr/>
        <a:lstStyle/>
        <a:p>
          <a:r>
            <a:rPr lang="en-US" dirty="0"/>
            <a:t>IBM Quantum System One</a:t>
          </a:r>
        </a:p>
      </dgm:t>
    </dgm:pt>
    <dgm:pt modelId="{2DD80006-9A69-4878-A3E6-58147470D69D}" type="parTrans" cxnId="{DFF94A95-F095-4C2B-BC3C-DD485A6BB3B5}">
      <dgm:prSet/>
      <dgm:spPr/>
      <dgm:t>
        <a:bodyPr/>
        <a:lstStyle/>
        <a:p>
          <a:endParaRPr lang="en-US"/>
        </a:p>
      </dgm:t>
    </dgm:pt>
    <dgm:pt modelId="{5ADDDE8E-1724-4B21-997C-8A9B5E893610}" type="sibTrans" cxnId="{DFF94A95-F095-4C2B-BC3C-DD485A6BB3B5}">
      <dgm:prSet/>
      <dgm:spPr/>
      <dgm:t>
        <a:bodyPr/>
        <a:lstStyle/>
        <a:p>
          <a:endParaRPr lang="en-US"/>
        </a:p>
      </dgm:t>
    </dgm:pt>
    <dgm:pt modelId="{A23FA7B4-F017-4D90-970D-61586308F6F4}">
      <dgm:prSet/>
      <dgm:spPr/>
      <dgm:t>
        <a:bodyPr/>
        <a:lstStyle/>
        <a:p>
          <a:r>
            <a:rPr lang="en-US" dirty="0"/>
            <a:t>127 qubit Eagle family processor</a:t>
          </a:r>
        </a:p>
      </dgm:t>
    </dgm:pt>
    <dgm:pt modelId="{154250FC-90BC-45A7-9FDF-AC18F1002EAE}" type="parTrans" cxnId="{C07C1772-A910-40AD-A35D-1A330C63C938}">
      <dgm:prSet/>
      <dgm:spPr/>
      <dgm:t>
        <a:bodyPr/>
        <a:lstStyle/>
        <a:p>
          <a:endParaRPr lang="en-IN"/>
        </a:p>
      </dgm:t>
    </dgm:pt>
    <dgm:pt modelId="{FE6EF728-4900-4167-96E9-BD905ED263D1}" type="sibTrans" cxnId="{C07C1772-A910-40AD-A35D-1A330C63C938}">
      <dgm:prSet/>
      <dgm:spPr/>
      <dgm:t>
        <a:bodyPr/>
        <a:lstStyle/>
        <a:p>
          <a:endParaRPr lang="en-IN"/>
        </a:p>
      </dgm:t>
    </dgm:pt>
    <dgm:pt modelId="{11ECF926-6212-4F15-BAA9-D9226BEAFFB6}">
      <dgm:prSet/>
      <dgm:spPr/>
      <dgm:t>
        <a:bodyPr/>
        <a:lstStyle/>
        <a:p>
          <a:r>
            <a:rPr lang="en-US" dirty="0"/>
            <a:t>16 qubit optimised2D lattice canary family processor</a:t>
          </a:r>
        </a:p>
      </dgm:t>
    </dgm:pt>
    <dgm:pt modelId="{5BDCB866-D1C1-4FDB-86D4-4CF720A52D99}" type="parTrans" cxnId="{23C8C53B-CFF5-42F3-BF89-DFA91CB393B9}">
      <dgm:prSet/>
      <dgm:spPr/>
      <dgm:t>
        <a:bodyPr/>
        <a:lstStyle/>
        <a:p>
          <a:endParaRPr lang="en-IN"/>
        </a:p>
      </dgm:t>
    </dgm:pt>
    <dgm:pt modelId="{C8982193-EABD-4969-BF3B-9E773BBCC882}" type="sibTrans" cxnId="{23C8C53B-CFF5-42F3-BF89-DFA91CB393B9}">
      <dgm:prSet/>
      <dgm:spPr/>
      <dgm:t>
        <a:bodyPr/>
        <a:lstStyle/>
        <a:p>
          <a:endParaRPr lang="en-IN"/>
        </a:p>
      </dgm:t>
    </dgm:pt>
    <dgm:pt modelId="{4715DD2A-57E1-4560-B6F7-592E212F8FE4}">
      <dgm:prSet/>
      <dgm:spPr/>
      <dgm:t>
        <a:bodyPr/>
        <a:lstStyle/>
        <a:p>
          <a:r>
            <a:rPr lang="en-IN" dirty="0"/>
            <a:t>Web GUI</a:t>
          </a:r>
          <a:endParaRPr lang="en-US" dirty="0"/>
        </a:p>
      </dgm:t>
    </dgm:pt>
    <dgm:pt modelId="{5A3D15E8-6506-4DD7-A3D0-AAB4292000AD}" type="parTrans" cxnId="{F1368CAF-BB24-4ABC-9567-B771FBC56A91}">
      <dgm:prSet/>
      <dgm:spPr/>
      <dgm:t>
        <a:bodyPr/>
        <a:lstStyle/>
        <a:p>
          <a:endParaRPr lang="en-IN"/>
        </a:p>
      </dgm:t>
    </dgm:pt>
    <dgm:pt modelId="{FB12DC2C-EE41-45DC-993D-AB624D2078A7}" type="sibTrans" cxnId="{F1368CAF-BB24-4ABC-9567-B771FBC56A91}">
      <dgm:prSet/>
      <dgm:spPr/>
      <dgm:t>
        <a:bodyPr/>
        <a:lstStyle/>
        <a:p>
          <a:endParaRPr lang="en-IN"/>
        </a:p>
      </dgm:t>
    </dgm:pt>
    <dgm:pt modelId="{2E833BC5-8B90-48BB-9FDE-E3A0C7CA2F76}">
      <dgm:prSet/>
      <dgm:spPr/>
      <dgm:t>
        <a:bodyPr/>
        <a:lstStyle/>
        <a:p>
          <a:r>
            <a:rPr lang="en-IN" dirty="0"/>
            <a:t>IBMQ Cloud Platform</a:t>
          </a:r>
          <a:br>
            <a:rPr lang="en-IN" dirty="0"/>
          </a:br>
          <a:endParaRPr lang="en-US" dirty="0"/>
        </a:p>
      </dgm:t>
    </dgm:pt>
    <dgm:pt modelId="{2C33EE5B-703B-4D93-A482-9714D59A95A5}" type="parTrans" cxnId="{FF2D16E7-452E-4F6E-BE4A-0BACBE21BD58}">
      <dgm:prSet/>
      <dgm:spPr/>
      <dgm:t>
        <a:bodyPr/>
        <a:lstStyle/>
        <a:p>
          <a:endParaRPr lang="en-IN"/>
        </a:p>
      </dgm:t>
    </dgm:pt>
    <dgm:pt modelId="{562BC8FC-A397-4027-AA55-AE52C4A323C4}" type="sibTrans" cxnId="{FF2D16E7-452E-4F6E-BE4A-0BACBE21BD58}">
      <dgm:prSet/>
      <dgm:spPr/>
      <dgm:t>
        <a:bodyPr/>
        <a:lstStyle/>
        <a:p>
          <a:endParaRPr lang="en-IN"/>
        </a:p>
      </dgm:t>
    </dgm:pt>
    <dgm:pt modelId="{01CABDB3-95FD-4DCB-805B-6A35D83553B3}">
      <dgm:prSet/>
      <dgm:spPr/>
      <dgm:t>
        <a:bodyPr/>
        <a:lstStyle/>
        <a:p>
          <a:endParaRPr lang="en-US" dirty="0"/>
        </a:p>
      </dgm:t>
    </dgm:pt>
    <dgm:pt modelId="{92622B5E-FF0E-487D-A02C-631BA0A907AA}" type="parTrans" cxnId="{87A79412-AE07-490E-9941-18E38F84FA41}">
      <dgm:prSet/>
      <dgm:spPr/>
      <dgm:t>
        <a:bodyPr/>
        <a:lstStyle/>
        <a:p>
          <a:endParaRPr lang="en-IN"/>
        </a:p>
      </dgm:t>
    </dgm:pt>
    <dgm:pt modelId="{ED4CD025-4EF3-433A-87D3-C8E5CA5265DF}" type="sibTrans" cxnId="{87A79412-AE07-490E-9941-18E38F84FA41}">
      <dgm:prSet/>
      <dgm:spPr/>
      <dgm:t>
        <a:bodyPr/>
        <a:lstStyle/>
        <a:p>
          <a:endParaRPr lang="en-IN"/>
        </a:p>
      </dgm:t>
    </dgm:pt>
    <dgm:pt modelId="{B29B953D-FCD9-44D4-B966-15036D8EC1AD}" type="pres">
      <dgm:prSet presAssocID="{BFCAAA9B-3172-4C5F-AB01-C3B0FFC2F37A}" presName="linear" presStyleCnt="0">
        <dgm:presLayoutVars>
          <dgm:dir/>
          <dgm:animLvl val="lvl"/>
          <dgm:resizeHandles val="exact"/>
        </dgm:presLayoutVars>
      </dgm:prSet>
      <dgm:spPr/>
    </dgm:pt>
    <dgm:pt modelId="{A9D7D65B-528E-4383-9C00-ADFF0128D2F0}" type="pres">
      <dgm:prSet presAssocID="{BD0F6BB4-70A2-4519-B3B2-F893C8B9270C}" presName="parentLin" presStyleCnt="0"/>
      <dgm:spPr/>
    </dgm:pt>
    <dgm:pt modelId="{DE22E245-3472-4880-BB42-42F2552405D7}" type="pres">
      <dgm:prSet presAssocID="{BD0F6BB4-70A2-4519-B3B2-F893C8B9270C}" presName="parentLeftMargin" presStyleLbl="node1" presStyleIdx="0" presStyleCnt="3"/>
      <dgm:spPr/>
    </dgm:pt>
    <dgm:pt modelId="{25132A71-9459-476F-AEC9-F62F1D3BAAA4}" type="pres">
      <dgm:prSet presAssocID="{BD0F6BB4-70A2-4519-B3B2-F893C8B9270C}" presName="parentText" presStyleLbl="node1" presStyleIdx="0" presStyleCnt="3">
        <dgm:presLayoutVars>
          <dgm:chMax val="0"/>
          <dgm:bulletEnabled val="1"/>
        </dgm:presLayoutVars>
      </dgm:prSet>
      <dgm:spPr/>
    </dgm:pt>
    <dgm:pt modelId="{CF05C55C-ABEC-4B1D-8B0B-537078D885EA}" type="pres">
      <dgm:prSet presAssocID="{BD0F6BB4-70A2-4519-B3B2-F893C8B9270C}" presName="negativeSpace" presStyleCnt="0"/>
      <dgm:spPr/>
    </dgm:pt>
    <dgm:pt modelId="{93255CF7-D988-4D32-ABE2-92410AFED068}" type="pres">
      <dgm:prSet presAssocID="{BD0F6BB4-70A2-4519-B3B2-F893C8B9270C}" presName="childText" presStyleLbl="conFgAcc1" presStyleIdx="0" presStyleCnt="3">
        <dgm:presLayoutVars>
          <dgm:bulletEnabled val="1"/>
        </dgm:presLayoutVars>
      </dgm:prSet>
      <dgm:spPr/>
    </dgm:pt>
    <dgm:pt modelId="{54E6E1DD-BC8A-4CE2-83FD-5EA9EC67F59B}" type="pres">
      <dgm:prSet presAssocID="{12915937-C77B-4499-AD53-B1906A3AE774}" presName="spaceBetweenRectangles" presStyleCnt="0"/>
      <dgm:spPr/>
    </dgm:pt>
    <dgm:pt modelId="{AEAAD961-7C21-4388-9772-BF824F15FF8F}" type="pres">
      <dgm:prSet presAssocID="{40DD27E0-7EF4-4992-BBEB-E088FEF076C7}" presName="parentLin" presStyleCnt="0"/>
      <dgm:spPr/>
    </dgm:pt>
    <dgm:pt modelId="{6A274ED1-C352-41B4-A96F-4E68889BB89B}" type="pres">
      <dgm:prSet presAssocID="{40DD27E0-7EF4-4992-BBEB-E088FEF076C7}" presName="parentLeftMargin" presStyleLbl="node1" presStyleIdx="0" presStyleCnt="3"/>
      <dgm:spPr/>
    </dgm:pt>
    <dgm:pt modelId="{076042BA-4FC4-4830-8B0B-613980FF830D}" type="pres">
      <dgm:prSet presAssocID="{40DD27E0-7EF4-4992-BBEB-E088FEF076C7}" presName="parentText" presStyleLbl="node1" presStyleIdx="1" presStyleCnt="3">
        <dgm:presLayoutVars>
          <dgm:chMax val="0"/>
          <dgm:bulletEnabled val="1"/>
        </dgm:presLayoutVars>
      </dgm:prSet>
      <dgm:spPr/>
    </dgm:pt>
    <dgm:pt modelId="{37F01FF3-AC14-494D-A8CB-EE94609C852F}" type="pres">
      <dgm:prSet presAssocID="{40DD27E0-7EF4-4992-BBEB-E088FEF076C7}" presName="negativeSpace" presStyleCnt="0"/>
      <dgm:spPr/>
    </dgm:pt>
    <dgm:pt modelId="{E08A7ADE-FD23-422C-8500-8BB2C8FD7907}" type="pres">
      <dgm:prSet presAssocID="{40DD27E0-7EF4-4992-BBEB-E088FEF076C7}" presName="childText" presStyleLbl="conFgAcc1" presStyleIdx="1" presStyleCnt="3">
        <dgm:presLayoutVars>
          <dgm:bulletEnabled val="1"/>
        </dgm:presLayoutVars>
      </dgm:prSet>
      <dgm:spPr/>
    </dgm:pt>
    <dgm:pt modelId="{B5B0DBE3-2538-44D0-ACD5-1C5E2727D2B4}" type="pres">
      <dgm:prSet presAssocID="{685A5EC2-5EE2-4E0F-BCAF-033115B011AE}" presName="spaceBetweenRectangles" presStyleCnt="0"/>
      <dgm:spPr/>
    </dgm:pt>
    <dgm:pt modelId="{E7164F05-C01E-4B7C-9668-5E09DD678C63}" type="pres">
      <dgm:prSet presAssocID="{525B960D-BF3D-443F-AEEF-CD19DA56933F}" presName="parentLin" presStyleCnt="0"/>
      <dgm:spPr/>
    </dgm:pt>
    <dgm:pt modelId="{50945498-D3C6-4D81-B4E1-34E0C845C908}" type="pres">
      <dgm:prSet presAssocID="{525B960D-BF3D-443F-AEEF-CD19DA56933F}" presName="parentLeftMargin" presStyleLbl="node1" presStyleIdx="1" presStyleCnt="3"/>
      <dgm:spPr/>
    </dgm:pt>
    <dgm:pt modelId="{745B9B66-7F8E-4E5B-A614-D9080D6309A6}" type="pres">
      <dgm:prSet presAssocID="{525B960D-BF3D-443F-AEEF-CD19DA56933F}" presName="parentText" presStyleLbl="node1" presStyleIdx="2" presStyleCnt="3">
        <dgm:presLayoutVars>
          <dgm:chMax val="0"/>
          <dgm:bulletEnabled val="1"/>
        </dgm:presLayoutVars>
      </dgm:prSet>
      <dgm:spPr/>
    </dgm:pt>
    <dgm:pt modelId="{3013E417-9E45-4A32-8A3A-70A786C11007}" type="pres">
      <dgm:prSet presAssocID="{525B960D-BF3D-443F-AEEF-CD19DA56933F}" presName="negativeSpace" presStyleCnt="0"/>
      <dgm:spPr/>
    </dgm:pt>
    <dgm:pt modelId="{D4D8D363-F611-431B-98D3-AB4B1785DEF1}" type="pres">
      <dgm:prSet presAssocID="{525B960D-BF3D-443F-AEEF-CD19DA56933F}" presName="childText" presStyleLbl="conFgAcc1" presStyleIdx="2" presStyleCnt="3">
        <dgm:presLayoutVars>
          <dgm:bulletEnabled val="1"/>
        </dgm:presLayoutVars>
      </dgm:prSet>
      <dgm:spPr/>
    </dgm:pt>
  </dgm:ptLst>
  <dgm:cxnLst>
    <dgm:cxn modelId="{BBAC080A-9904-4447-9129-1AFA6AD64241}" type="presOf" srcId="{ABA94217-31A9-4FE1-8B6D-19F951BD2CF9}" destId="{D4D8D363-F611-431B-98D3-AB4B1785DEF1}" srcOrd="0" destOrd="0" presId="urn:microsoft.com/office/officeart/2005/8/layout/list1"/>
    <dgm:cxn modelId="{2017B30E-C861-493D-BF5A-5816CEA5B5DA}" type="presOf" srcId="{525B960D-BF3D-443F-AEEF-CD19DA56933F}" destId="{50945498-D3C6-4D81-B4E1-34E0C845C908}" srcOrd="0" destOrd="0" presId="urn:microsoft.com/office/officeart/2005/8/layout/list1"/>
    <dgm:cxn modelId="{87A79412-AE07-490E-9941-18E38F84FA41}" srcId="{525B960D-BF3D-443F-AEEF-CD19DA56933F}" destId="{01CABDB3-95FD-4DCB-805B-6A35D83553B3}" srcOrd="3" destOrd="0" parTransId="{92622B5E-FF0E-487D-A02C-631BA0A907AA}" sibTransId="{ED4CD025-4EF3-433A-87D3-C8E5CA5265DF}"/>
    <dgm:cxn modelId="{9A4ACB15-6AC6-4AF8-B9E5-72FE549D0A8B}" type="presOf" srcId="{74D6639D-ABEE-45B3-8999-A10B74675DBB}" destId="{93255CF7-D988-4D32-ABE2-92410AFED068}" srcOrd="0" destOrd="3" presId="urn:microsoft.com/office/officeart/2005/8/layout/list1"/>
    <dgm:cxn modelId="{B4FA301F-D9BE-449D-B3D9-D21301ABA24D}" type="presOf" srcId="{000362E0-301C-46B2-ADA4-DAB2052EE81C}" destId="{E08A7ADE-FD23-422C-8500-8BB2C8FD7907}" srcOrd="0" destOrd="1" presId="urn:microsoft.com/office/officeart/2005/8/layout/list1"/>
    <dgm:cxn modelId="{25347028-1E70-47D9-AAB0-66165BFABC88}" type="presOf" srcId="{01CABDB3-95FD-4DCB-805B-6A35D83553B3}" destId="{D4D8D363-F611-431B-98D3-AB4B1785DEF1}" srcOrd="0" destOrd="3" presId="urn:microsoft.com/office/officeart/2005/8/layout/list1"/>
    <dgm:cxn modelId="{23C8C53B-CFF5-42F3-BF89-DFA91CB393B9}" srcId="{525B960D-BF3D-443F-AEEF-CD19DA56933F}" destId="{11ECF926-6212-4F15-BAA9-D9226BEAFFB6}" srcOrd="2" destOrd="0" parTransId="{5BDCB866-D1C1-4FDB-86D4-4CF720A52D99}" sibTransId="{C8982193-EABD-4969-BF3B-9E773BBCC882}"/>
    <dgm:cxn modelId="{A05C213C-98FE-4EF3-BD42-1044ADF1CEE9}" srcId="{40DD27E0-7EF4-4992-BBEB-E088FEF076C7}" destId="{C9CDAB13-D699-4D76-8FF2-EA26951F00BA}" srcOrd="0" destOrd="0" parTransId="{FF7C846D-6BEF-4A2C-9A19-42F8C0190095}" sibTransId="{B5362F7A-B536-40ED-9943-F66CF129AF94}"/>
    <dgm:cxn modelId="{FCC52B5F-C1C3-4A9D-9FF5-452ADC7D91F2}" type="presOf" srcId="{4715DD2A-57E1-4560-B6F7-592E212F8FE4}" destId="{E08A7ADE-FD23-422C-8500-8BB2C8FD7907}" srcOrd="0" destOrd="2" presId="urn:microsoft.com/office/officeart/2005/8/layout/list1"/>
    <dgm:cxn modelId="{21682242-E290-417D-BC92-286F1905549D}" srcId="{BD0F6BB4-70A2-4519-B3B2-F893C8B9270C}" destId="{47B30F7C-B0C5-45E1-BF7D-D7187ACCE63B}" srcOrd="2" destOrd="0" parTransId="{5D27A838-85D7-438A-8868-B739694C6DFF}" sibTransId="{503F95BA-B09B-4071-9A7F-ED2881617B9B}"/>
    <dgm:cxn modelId="{8E474046-52D6-4A7D-B6F5-B0A80DC82E8F}" type="presOf" srcId="{C9CDAB13-D699-4D76-8FF2-EA26951F00BA}" destId="{E08A7ADE-FD23-422C-8500-8BB2C8FD7907}" srcOrd="0" destOrd="0" presId="urn:microsoft.com/office/officeart/2005/8/layout/list1"/>
    <dgm:cxn modelId="{74451B68-C3F7-4245-8478-1BF6A143362C}" type="presOf" srcId="{2E833BC5-8B90-48BB-9FDE-E3A0C7CA2F76}" destId="{E08A7ADE-FD23-422C-8500-8BB2C8FD7907}" srcOrd="0" destOrd="3" presId="urn:microsoft.com/office/officeart/2005/8/layout/list1"/>
    <dgm:cxn modelId="{0C66166A-906E-4775-95C4-E667BDCC5354}" srcId="{BD0F6BB4-70A2-4519-B3B2-F893C8B9270C}" destId="{FF1D630E-0136-4490-92E2-D52654570D9D}" srcOrd="0" destOrd="0" parTransId="{67CB2041-9B6E-4C99-A4C3-CE84509ADBD0}" sibTransId="{00261C86-BF76-489D-A66E-393CC808A132}"/>
    <dgm:cxn modelId="{C07C1772-A910-40AD-A35D-1A330C63C938}" srcId="{525B960D-BF3D-443F-AEEF-CD19DA56933F}" destId="{A23FA7B4-F017-4D90-970D-61586308F6F4}" srcOrd="1" destOrd="0" parTransId="{154250FC-90BC-45A7-9FDF-AC18F1002EAE}" sibTransId="{FE6EF728-4900-4167-96E9-BD905ED263D1}"/>
    <dgm:cxn modelId="{99376C59-F326-4440-B29C-510E4F6E007E}" type="presOf" srcId="{525B960D-BF3D-443F-AEEF-CD19DA56933F}" destId="{745B9B66-7F8E-4E5B-A614-D9080D6309A6}" srcOrd="1" destOrd="0" presId="urn:microsoft.com/office/officeart/2005/8/layout/list1"/>
    <dgm:cxn modelId="{57EB4F83-4BF7-4687-BA81-04F2C4B58347}" srcId="{BFCAAA9B-3172-4C5F-AB01-C3B0FFC2F37A}" destId="{525B960D-BF3D-443F-AEEF-CD19DA56933F}" srcOrd="2" destOrd="0" parTransId="{42B480D6-B0BF-4301-87FC-17F7E06DCE78}" sibTransId="{51382993-2448-4386-A040-202C718F0C99}"/>
    <dgm:cxn modelId="{B5AB3984-FA95-4E33-9B17-E392CD94079A}" type="presOf" srcId="{A23FA7B4-F017-4D90-970D-61586308F6F4}" destId="{D4D8D363-F611-431B-98D3-AB4B1785DEF1}" srcOrd="0" destOrd="1" presId="urn:microsoft.com/office/officeart/2005/8/layout/list1"/>
    <dgm:cxn modelId="{9758CD8E-E14F-4596-ADB1-C9E6C39AD62E}" type="presOf" srcId="{11ECF926-6212-4F15-BAA9-D9226BEAFFB6}" destId="{D4D8D363-F611-431B-98D3-AB4B1785DEF1}" srcOrd="0" destOrd="2" presId="urn:microsoft.com/office/officeart/2005/8/layout/list1"/>
    <dgm:cxn modelId="{DFF94A95-F095-4C2B-BC3C-DD485A6BB3B5}" srcId="{525B960D-BF3D-443F-AEEF-CD19DA56933F}" destId="{ABA94217-31A9-4FE1-8B6D-19F951BD2CF9}" srcOrd="0" destOrd="0" parTransId="{2DD80006-9A69-4878-A3E6-58147470D69D}" sibTransId="{5ADDDE8E-1724-4B21-997C-8A9B5E893610}"/>
    <dgm:cxn modelId="{16AB5295-D49B-4466-A2F4-97BFCF073EFE}" type="presOf" srcId="{40DD27E0-7EF4-4992-BBEB-E088FEF076C7}" destId="{076042BA-4FC4-4830-8B0B-613980FF830D}" srcOrd="1" destOrd="0" presId="urn:microsoft.com/office/officeart/2005/8/layout/list1"/>
    <dgm:cxn modelId="{BA4EFBA0-0D1E-4781-A815-D33CADDC9A0C}" srcId="{BD0F6BB4-70A2-4519-B3B2-F893C8B9270C}" destId="{3E1A0BAE-E467-495B-BF4A-58B81BE0F6AA}" srcOrd="1" destOrd="0" parTransId="{B956017F-E71F-4824-AD28-77981D87638A}" sibTransId="{5B370AAF-577D-4B66-A846-A81292B33573}"/>
    <dgm:cxn modelId="{E69832AD-4FF0-4E1F-AFC1-1E0C2046165D}" type="presOf" srcId="{BFCAAA9B-3172-4C5F-AB01-C3B0FFC2F37A}" destId="{B29B953D-FCD9-44D4-B966-15036D8EC1AD}" srcOrd="0" destOrd="0" presId="urn:microsoft.com/office/officeart/2005/8/layout/list1"/>
    <dgm:cxn modelId="{F1368CAF-BB24-4ABC-9567-B771FBC56A91}" srcId="{40DD27E0-7EF4-4992-BBEB-E088FEF076C7}" destId="{4715DD2A-57E1-4560-B6F7-592E212F8FE4}" srcOrd="2" destOrd="0" parTransId="{5A3D15E8-6506-4DD7-A3D0-AAB4292000AD}" sibTransId="{FB12DC2C-EE41-45DC-993D-AB624D2078A7}"/>
    <dgm:cxn modelId="{24D8F0B3-954A-42A3-85A4-BE3335BAAA0E}" type="presOf" srcId="{FF1D630E-0136-4490-92E2-D52654570D9D}" destId="{93255CF7-D988-4D32-ABE2-92410AFED068}" srcOrd="0" destOrd="0" presId="urn:microsoft.com/office/officeart/2005/8/layout/list1"/>
    <dgm:cxn modelId="{1F654BC4-C276-4213-95B3-B4BD433264A9}" srcId="{BFCAAA9B-3172-4C5F-AB01-C3B0FFC2F37A}" destId="{40DD27E0-7EF4-4992-BBEB-E088FEF076C7}" srcOrd="1" destOrd="0" parTransId="{F74A2F24-78BD-4506-90D4-16A4E9041088}" sibTransId="{685A5EC2-5EE2-4E0F-BCAF-033115B011AE}"/>
    <dgm:cxn modelId="{09B193CA-D886-4043-8AA2-D90088299C72}" type="presOf" srcId="{40DD27E0-7EF4-4992-BBEB-E088FEF076C7}" destId="{6A274ED1-C352-41B4-A96F-4E68889BB89B}" srcOrd="0" destOrd="0" presId="urn:microsoft.com/office/officeart/2005/8/layout/list1"/>
    <dgm:cxn modelId="{E37350CF-5A92-4AE0-AC36-F469F2A2BFCD}" type="presOf" srcId="{3E1A0BAE-E467-495B-BF4A-58B81BE0F6AA}" destId="{93255CF7-D988-4D32-ABE2-92410AFED068}" srcOrd="0" destOrd="1" presId="urn:microsoft.com/office/officeart/2005/8/layout/list1"/>
    <dgm:cxn modelId="{0BF58BCF-106A-4B40-9CB3-5F9EDC58F467}" type="presOf" srcId="{47B30F7C-B0C5-45E1-BF7D-D7187ACCE63B}" destId="{93255CF7-D988-4D32-ABE2-92410AFED068}" srcOrd="0" destOrd="2" presId="urn:microsoft.com/office/officeart/2005/8/layout/list1"/>
    <dgm:cxn modelId="{D870CFD1-D6D5-42F1-B234-FEAFA609CB1B}" type="presOf" srcId="{BD0F6BB4-70A2-4519-B3B2-F893C8B9270C}" destId="{DE22E245-3472-4880-BB42-42F2552405D7}" srcOrd="0" destOrd="0" presId="urn:microsoft.com/office/officeart/2005/8/layout/list1"/>
    <dgm:cxn modelId="{F1312FD6-EA01-4337-BEF6-E2D617D304A4}" type="presOf" srcId="{BD0F6BB4-70A2-4519-B3B2-F893C8B9270C}" destId="{25132A71-9459-476F-AEC9-F62F1D3BAAA4}" srcOrd="1" destOrd="0" presId="urn:microsoft.com/office/officeart/2005/8/layout/list1"/>
    <dgm:cxn modelId="{8F86A5E0-E422-4481-95DB-2A2BE208DCD5}" srcId="{40DD27E0-7EF4-4992-BBEB-E088FEF076C7}" destId="{000362E0-301C-46B2-ADA4-DAB2052EE81C}" srcOrd="1" destOrd="0" parTransId="{C02574BD-60B0-4A71-A1CC-CCBDDD3AE176}" sibTransId="{24B3A866-C710-436E-8E8E-BD06270C0C4E}"/>
    <dgm:cxn modelId="{FF2D16E7-452E-4F6E-BE4A-0BACBE21BD58}" srcId="{40DD27E0-7EF4-4992-BBEB-E088FEF076C7}" destId="{2E833BC5-8B90-48BB-9FDE-E3A0C7CA2F76}" srcOrd="3" destOrd="0" parTransId="{2C33EE5B-703B-4D93-A482-9714D59A95A5}" sibTransId="{562BC8FC-A397-4027-AA55-AE52C4A323C4}"/>
    <dgm:cxn modelId="{6DC684EB-C069-407C-80E3-C7C43C868E2B}" srcId="{BFCAAA9B-3172-4C5F-AB01-C3B0FFC2F37A}" destId="{BD0F6BB4-70A2-4519-B3B2-F893C8B9270C}" srcOrd="0" destOrd="0" parTransId="{6CB6F5F7-1656-4F7D-A97B-60F92F9759DC}" sibTransId="{12915937-C77B-4499-AD53-B1906A3AE774}"/>
    <dgm:cxn modelId="{2945A3FF-F64B-49FB-A13D-416CE0CD0626}" srcId="{BD0F6BB4-70A2-4519-B3B2-F893C8B9270C}" destId="{74D6639D-ABEE-45B3-8999-A10B74675DBB}" srcOrd="3" destOrd="0" parTransId="{0E1B5F46-FC45-4941-B6F3-8F8F3116FD30}" sibTransId="{798341E5-3291-47D5-A266-99BA44E59D2E}"/>
    <dgm:cxn modelId="{58777195-97E3-40FE-996C-6B2D5A28AD14}" type="presParOf" srcId="{B29B953D-FCD9-44D4-B966-15036D8EC1AD}" destId="{A9D7D65B-528E-4383-9C00-ADFF0128D2F0}" srcOrd="0" destOrd="0" presId="urn:microsoft.com/office/officeart/2005/8/layout/list1"/>
    <dgm:cxn modelId="{1782AC9E-A2DE-4BF1-90A7-EBD0BB8D18B7}" type="presParOf" srcId="{A9D7D65B-528E-4383-9C00-ADFF0128D2F0}" destId="{DE22E245-3472-4880-BB42-42F2552405D7}" srcOrd="0" destOrd="0" presId="urn:microsoft.com/office/officeart/2005/8/layout/list1"/>
    <dgm:cxn modelId="{77453ED2-B984-413F-913A-D70B113FF22F}" type="presParOf" srcId="{A9D7D65B-528E-4383-9C00-ADFF0128D2F0}" destId="{25132A71-9459-476F-AEC9-F62F1D3BAAA4}" srcOrd="1" destOrd="0" presId="urn:microsoft.com/office/officeart/2005/8/layout/list1"/>
    <dgm:cxn modelId="{3131398A-7D86-43B2-8195-7AF708A57EE3}" type="presParOf" srcId="{B29B953D-FCD9-44D4-B966-15036D8EC1AD}" destId="{CF05C55C-ABEC-4B1D-8B0B-537078D885EA}" srcOrd="1" destOrd="0" presId="urn:microsoft.com/office/officeart/2005/8/layout/list1"/>
    <dgm:cxn modelId="{FC448150-8888-4CB6-B7F7-1AA4E68156C5}" type="presParOf" srcId="{B29B953D-FCD9-44D4-B966-15036D8EC1AD}" destId="{93255CF7-D988-4D32-ABE2-92410AFED068}" srcOrd="2" destOrd="0" presId="urn:microsoft.com/office/officeart/2005/8/layout/list1"/>
    <dgm:cxn modelId="{5CFBC6B9-2BD4-4942-A3D4-07E97691CD45}" type="presParOf" srcId="{B29B953D-FCD9-44D4-B966-15036D8EC1AD}" destId="{54E6E1DD-BC8A-4CE2-83FD-5EA9EC67F59B}" srcOrd="3" destOrd="0" presId="urn:microsoft.com/office/officeart/2005/8/layout/list1"/>
    <dgm:cxn modelId="{2FE4937C-A403-449B-B8D6-2B1EC4067A03}" type="presParOf" srcId="{B29B953D-FCD9-44D4-B966-15036D8EC1AD}" destId="{AEAAD961-7C21-4388-9772-BF824F15FF8F}" srcOrd="4" destOrd="0" presId="urn:microsoft.com/office/officeart/2005/8/layout/list1"/>
    <dgm:cxn modelId="{70A80F0B-5347-40E8-B832-F02459355EFB}" type="presParOf" srcId="{AEAAD961-7C21-4388-9772-BF824F15FF8F}" destId="{6A274ED1-C352-41B4-A96F-4E68889BB89B}" srcOrd="0" destOrd="0" presId="urn:microsoft.com/office/officeart/2005/8/layout/list1"/>
    <dgm:cxn modelId="{F9C5B4E6-9109-471E-B5CC-4ECC6234C16D}" type="presParOf" srcId="{AEAAD961-7C21-4388-9772-BF824F15FF8F}" destId="{076042BA-4FC4-4830-8B0B-613980FF830D}" srcOrd="1" destOrd="0" presId="urn:microsoft.com/office/officeart/2005/8/layout/list1"/>
    <dgm:cxn modelId="{4E842F47-787C-4B1F-AAAA-805E9BEAE943}" type="presParOf" srcId="{B29B953D-FCD9-44D4-B966-15036D8EC1AD}" destId="{37F01FF3-AC14-494D-A8CB-EE94609C852F}" srcOrd="5" destOrd="0" presId="urn:microsoft.com/office/officeart/2005/8/layout/list1"/>
    <dgm:cxn modelId="{EC209197-90F4-4CE1-9A17-F73A17D827ED}" type="presParOf" srcId="{B29B953D-FCD9-44D4-B966-15036D8EC1AD}" destId="{E08A7ADE-FD23-422C-8500-8BB2C8FD7907}" srcOrd="6" destOrd="0" presId="urn:microsoft.com/office/officeart/2005/8/layout/list1"/>
    <dgm:cxn modelId="{D82886B9-248E-4FD5-8925-81496FBCC38D}" type="presParOf" srcId="{B29B953D-FCD9-44D4-B966-15036D8EC1AD}" destId="{B5B0DBE3-2538-44D0-ACD5-1C5E2727D2B4}" srcOrd="7" destOrd="0" presId="urn:microsoft.com/office/officeart/2005/8/layout/list1"/>
    <dgm:cxn modelId="{D33D460A-EE64-4AB5-954E-E0829A4503ED}" type="presParOf" srcId="{B29B953D-FCD9-44D4-B966-15036D8EC1AD}" destId="{E7164F05-C01E-4B7C-9668-5E09DD678C63}" srcOrd="8" destOrd="0" presId="urn:microsoft.com/office/officeart/2005/8/layout/list1"/>
    <dgm:cxn modelId="{D0CE9F4D-138E-4372-A01E-ABAF223786AF}" type="presParOf" srcId="{E7164F05-C01E-4B7C-9668-5E09DD678C63}" destId="{50945498-D3C6-4D81-B4E1-34E0C845C908}" srcOrd="0" destOrd="0" presId="urn:microsoft.com/office/officeart/2005/8/layout/list1"/>
    <dgm:cxn modelId="{1AD452DD-1EE2-423B-B35A-C49CC7DE8CFA}" type="presParOf" srcId="{E7164F05-C01E-4B7C-9668-5E09DD678C63}" destId="{745B9B66-7F8E-4E5B-A614-D9080D6309A6}" srcOrd="1" destOrd="0" presId="urn:microsoft.com/office/officeart/2005/8/layout/list1"/>
    <dgm:cxn modelId="{6135F2B2-A9D4-4185-B370-68600742F815}" type="presParOf" srcId="{B29B953D-FCD9-44D4-B966-15036D8EC1AD}" destId="{3013E417-9E45-4A32-8A3A-70A786C11007}" srcOrd="9" destOrd="0" presId="urn:microsoft.com/office/officeart/2005/8/layout/list1"/>
    <dgm:cxn modelId="{6215ED4C-1266-45B6-AA7D-CE556DD3722A}" type="presParOf" srcId="{B29B953D-FCD9-44D4-B966-15036D8EC1AD}" destId="{D4D8D363-F611-431B-98D3-AB4B1785DEF1}"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1"/>
        </a:solidFill>
        <a:ln>
          <a:solidFill>
            <a:schemeClr val="accent1"/>
          </a:solidFill>
        </a:ln>
      </dgm:spPr>
      <dgm:t>
        <a:bodyPr/>
        <a:lstStyle/>
        <a:p>
          <a:r>
            <a:rPr lang="en-US" b="1">
              <a:effectLst>
                <a:outerShdw blurRad="50800" dist="38100" dir="2700000" algn="tl" rotWithShape="0">
                  <a:schemeClr val="tx1">
                    <a:alpha val="50000"/>
                  </a:schemeClr>
                </a:outerShdw>
              </a:effectLst>
              <a:latin typeface="+mj-lt"/>
            </a:rPr>
            <a:t>STAGE 01: 15</a:t>
          </a:r>
          <a:r>
            <a:rPr lang="en-US" b="1" baseline="30000">
              <a:effectLst>
                <a:outerShdw blurRad="50800" dist="38100" dir="2700000" algn="tl" rotWithShape="0">
                  <a:schemeClr val="tx1">
                    <a:alpha val="50000"/>
                  </a:schemeClr>
                </a:outerShdw>
              </a:effectLst>
              <a:latin typeface="+mj-lt"/>
            </a:rPr>
            <a:t>th</a:t>
          </a:r>
          <a:r>
            <a:rPr lang="en-US" b="1">
              <a:effectLst>
                <a:outerShdw blurRad="50800" dist="38100" dir="2700000" algn="tl" rotWithShape="0">
                  <a:schemeClr val="tx1">
                    <a:alpha val="50000"/>
                  </a:schemeClr>
                </a:outerShdw>
              </a:effectLst>
              <a:latin typeface="+mj-lt"/>
            </a:rPr>
            <a:t> April 2022</a:t>
          </a:r>
          <a:endParaRPr lang="en-US" b="1" dirty="0">
            <a:effectLst>
              <a:outerShdw blurRad="50800" dist="38100" dir="2700000" algn="tl" rotWithShape="0">
                <a:schemeClr val="tx1">
                  <a:alpha val="50000"/>
                </a:schemeClr>
              </a:outerShdw>
            </a:effectLst>
            <a:latin typeface="+mj-lt"/>
          </a:endParaRP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4A6BB192-9983-4F48-BBC5-6E384EED7EC5}">
      <dgm:prSet phldrT="[Text]" custT="1"/>
      <dgm:spPr/>
      <dgm:t>
        <a:bodyPr lIns="108000" tIns="648000" rIns="288000" anchor="t" anchorCtr="0"/>
        <a:lstStyle/>
        <a:p>
          <a:pPr>
            <a:lnSpc>
              <a:spcPts val="1500"/>
            </a:lnSpc>
          </a:pPr>
          <a:r>
            <a:rPr lang="en-US" sz="1200">
              <a:solidFill>
                <a:schemeClr val="tx2"/>
              </a:solidFill>
            </a:rPr>
            <a:t>Finalizing and hypothesizing the INCQI model , running AER simulations to get quality and coded histograms</a:t>
          </a:r>
          <a:endParaRPr lang="en-US" sz="1200" dirty="0">
            <a:solidFill>
              <a:schemeClr val="tx2"/>
            </a:solidFill>
          </a:endParaRP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D07AD3FD-84FF-467E-9693-752776549C61}">
      <dgm:prSet phldrT="[Text]"/>
      <dgm:spPr>
        <a:solidFill>
          <a:schemeClr val="accent2"/>
        </a:solidFill>
        <a:ln>
          <a:solidFill>
            <a:schemeClr val="accent2"/>
          </a:solidFill>
        </a:ln>
      </dgm:spPr>
      <dgm:t>
        <a:bodyPr/>
        <a:lstStyle/>
        <a:p>
          <a:r>
            <a:rPr lang="en-US" b="1">
              <a:effectLst>
                <a:outerShdw blurRad="50800" dist="38100" dir="2700000" algn="tl" rotWithShape="0">
                  <a:schemeClr val="tx1">
                    <a:alpha val="50000"/>
                  </a:schemeClr>
                </a:outerShdw>
              </a:effectLst>
              <a:latin typeface="+mj-lt"/>
            </a:rPr>
            <a:t>STAGE 02: 23</a:t>
          </a:r>
          <a:r>
            <a:rPr lang="en-US" b="1" baseline="30000">
              <a:effectLst>
                <a:outerShdw blurRad="50800" dist="38100" dir="2700000" algn="tl" rotWithShape="0">
                  <a:schemeClr val="tx1">
                    <a:alpha val="50000"/>
                  </a:schemeClr>
                </a:outerShdw>
              </a:effectLst>
              <a:latin typeface="+mj-lt"/>
            </a:rPr>
            <a:t>rd</a:t>
          </a:r>
          <a:r>
            <a:rPr lang="en-US" b="1">
              <a:effectLst>
                <a:outerShdw blurRad="50800" dist="38100" dir="2700000" algn="tl" rotWithShape="0">
                  <a:schemeClr val="tx1">
                    <a:alpha val="50000"/>
                  </a:schemeClr>
                </a:outerShdw>
              </a:effectLst>
              <a:latin typeface="+mj-lt"/>
            </a:rPr>
            <a:t> April 2022</a:t>
          </a:r>
          <a:endParaRPr lang="en-US" b="1" dirty="0">
            <a:effectLst>
              <a:outerShdw blurRad="50800" dist="38100" dir="2700000" algn="tl" rotWithShape="0">
                <a:schemeClr val="tx1">
                  <a:alpha val="50000"/>
                </a:schemeClr>
              </a:outerShdw>
            </a:effectLst>
            <a:latin typeface="+mj-lt"/>
          </a:endParaRPr>
        </a:p>
      </dgm:t>
    </dgm:pt>
    <dgm:pt modelId="{A8C9B7A9-BC2A-4753-B7F0-F2E361D95520}" type="sibTrans" cxnId="{55492768-9A5E-4F74-AC7C-959C5C24EFD3}">
      <dgm:prSet/>
      <dgm:spPr/>
      <dgm:t>
        <a:bodyPr/>
        <a:lstStyle/>
        <a:p>
          <a:endParaRPr lang="en-US"/>
        </a:p>
      </dgm:t>
    </dgm:pt>
    <dgm:pt modelId="{7B691773-F524-4FAD-A272-BDF0B0C4370A}" type="parTrans" cxnId="{55492768-9A5E-4F74-AC7C-959C5C24EFD3}">
      <dgm:prSet/>
      <dgm:spPr/>
      <dgm:t>
        <a:bodyPr/>
        <a:lstStyle/>
        <a:p>
          <a:endParaRPr lang="en-US"/>
        </a:p>
      </dgm:t>
    </dgm:pt>
    <dgm:pt modelId="{32CCB050-072A-41BF-BE1B-388CF53E5629}">
      <dgm:prSet/>
      <dgm:spPr>
        <a:solidFill>
          <a:schemeClr val="accent4"/>
        </a:solidFill>
        <a:ln>
          <a:solidFill>
            <a:schemeClr val="accent4"/>
          </a:solidFill>
        </a:ln>
      </dgm:spPr>
      <dgm:t>
        <a:bodyPr/>
        <a:lstStyle/>
        <a:p>
          <a:r>
            <a:rPr lang="en-US" b="1">
              <a:effectLst>
                <a:outerShdw blurRad="50800" dist="38100" dir="2700000" algn="tl" rotWithShape="0">
                  <a:schemeClr val="tx1">
                    <a:alpha val="50000"/>
                  </a:schemeClr>
                </a:outerShdw>
              </a:effectLst>
              <a:latin typeface="+mj-lt"/>
            </a:rPr>
            <a:t>STAGE 04 :14</a:t>
          </a:r>
          <a:r>
            <a:rPr lang="en-US" b="1" baseline="30000">
              <a:effectLst>
                <a:outerShdw blurRad="50800" dist="38100" dir="2700000" algn="tl" rotWithShape="0">
                  <a:schemeClr val="tx1">
                    <a:alpha val="50000"/>
                  </a:schemeClr>
                </a:outerShdw>
              </a:effectLst>
              <a:latin typeface="+mj-lt"/>
            </a:rPr>
            <a:t>th</a:t>
          </a:r>
          <a:r>
            <a:rPr lang="en-US" b="1">
              <a:effectLst>
                <a:outerShdw blurRad="50800" dist="38100" dir="2700000" algn="tl" rotWithShape="0">
                  <a:schemeClr val="tx1">
                    <a:alpha val="50000"/>
                  </a:schemeClr>
                </a:outerShdw>
              </a:effectLst>
              <a:latin typeface="+mj-lt"/>
            </a:rPr>
            <a:t> May 2022</a:t>
          </a:r>
          <a:endParaRPr lang="ru-RU" b="1" dirty="0">
            <a:effectLst>
              <a:outerShdw blurRad="50800" dist="38100" dir="2700000" algn="tl" rotWithShape="0">
                <a:schemeClr val="tx1">
                  <a:alpha val="50000"/>
                </a:schemeClr>
              </a:outerShdw>
            </a:effectLst>
            <a:latin typeface="+mj-lt"/>
          </a:endParaRPr>
        </a:p>
      </dgm:t>
    </dgm:pt>
    <dgm:pt modelId="{B301371B-A53D-4B79-8B8D-7B304894442B}" type="parTrans" cxnId="{042E0AE1-6450-410A-B96E-AFBADB139BEA}">
      <dgm:prSet/>
      <dgm:spPr/>
      <dgm:t>
        <a:bodyPr/>
        <a:lstStyle/>
        <a:p>
          <a:endParaRPr lang="ru-RU"/>
        </a:p>
      </dgm:t>
    </dgm:pt>
    <dgm:pt modelId="{BF05D8EE-4413-4737-8721-DAF10D6CAB04}" type="sibTrans" cxnId="{042E0AE1-6450-410A-B96E-AFBADB139BEA}">
      <dgm:prSet/>
      <dgm:spPr/>
      <dgm:t>
        <a:bodyPr/>
        <a:lstStyle/>
        <a:p>
          <a:endParaRPr lang="ru-RU"/>
        </a:p>
      </dgm:t>
    </dgm:pt>
    <dgm:pt modelId="{9E838AE2-4659-4603-ABC8-58DF4222C0D4}">
      <dgm:prSet/>
      <dgm:spPr>
        <a:solidFill>
          <a:schemeClr val="accent5"/>
        </a:solidFill>
        <a:ln>
          <a:solidFill>
            <a:schemeClr val="accent5"/>
          </a:solidFill>
        </a:ln>
      </dgm:spPr>
      <dgm:t>
        <a:bodyPr/>
        <a:lstStyle/>
        <a:p>
          <a:r>
            <a:rPr lang="en-US" b="1">
              <a:effectLst>
                <a:outerShdw blurRad="50800" dist="38100" dir="2700000" algn="tl" rotWithShape="0">
                  <a:schemeClr val="tx1">
                    <a:alpha val="50000"/>
                  </a:schemeClr>
                </a:outerShdw>
              </a:effectLst>
              <a:latin typeface="+mj-lt"/>
            </a:rPr>
            <a:t>STAGE 05: 15</a:t>
          </a:r>
          <a:r>
            <a:rPr lang="en-US" b="1" baseline="30000">
              <a:effectLst>
                <a:outerShdw blurRad="50800" dist="38100" dir="2700000" algn="tl" rotWithShape="0">
                  <a:schemeClr val="tx1">
                    <a:alpha val="50000"/>
                  </a:schemeClr>
                </a:outerShdw>
              </a:effectLst>
              <a:latin typeface="+mj-lt"/>
            </a:rPr>
            <a:t>th</a:t>
          </a:r>
          <a:r>
            <a:rPr lang="en-US" b="1">
              <a:effectLst>
                <a:outerShdw blurRad="50800" dist="38100" dir="2700000" algn="tl" rotWithShape="0">
                  <a:schemeClr val="tx1">
                    <a:alpha val="50000"/>
                  </a:schemeClr>
                </a:outerShdw>
              </a:effectLst>
              <a:latin typeface="+mj-lt"/>
            </a:rPr>
            <a:t> May 2022</a:t>
          </a:r>
          <a:endParaRPr lang="ru-RU" b="1" dirty="0">
            <a:effectLst>
              <a:outerShdw blurRad="50800" dist="38100" dir="2700000" algn="tl" rotWithShape="0">
                <a:schemeClr val="tx1">
                  <a:alpha val="50000"/>
                </a:schemeClr>
              </a:outerShdw>
            </a:effectLst>
            <a:latin typeface="+mj-lt"/>
          </a:endParaRPr>
        </a:p>
      </dgm:t>
    </dgm:pt>
    <dgm:pt modelId="{5FC53805-9431-4BC8-ADB9-DABF59DE31C7}" type="parTrans" cxnId="{CF54291C-AAFD-4FA4-9A16-20CE892BA907}">
      <dgm:prSet/>
      <dgm:spPr/>
      <dgm:t>
        <a:bodyPr/>
        <a:lstStyle/>
        <a:p>
          <a:endParaRPr lang="ru-RU"/>
        </a:p>
      </dgm:t>
    </dgm:pt>
    <dgm:pt modelId="{61F1BCD3-232D-4C03-B56C-182BCB6108CD}" type="sibTrans" cxnId="{CF54291C-AAFD-4FA4-9A16-20CE892BA907}">
      <dgm:prSet/>
      <dgm:spPr/>
      <dgm:t>
        <a:bodyPr/>
        <a:lstStyle/>
        <a:p>
          <a:endParaRPr lang="ru-RU"/>
        </a:p>
      </dgm:t>
    </dgm:pt>
    <dgm:pt modelId="{04A40292-9119-41B2-B968-7B651F20675D}">
      <dgm:prSet custT="1"/>
      <dgm:spPr/>
      <dgm:t>
        <a:bodyPr lIns="108000" tIns="648000" rIns="288000" anchor="t" anchorCtr="0"/>
        <a:lstStyle/>
        <a:p>
          <a:pPr marL="0" lvl="0" indent="0" algn="l" defTabSz="533400">
            <a:lnSpc>
              <a:spcPts val="1500"/>
            </a:lnSpc>
            <a:spcBef>
              <a:spcPct val="0"/>
            </a:spcBef>
            <a:spcAft>
              <a:spcPts val="0"/>
            </a:spcAft>
            <a:buNone/>
          </a:pPr>
          <a:r>
            <a:rPr lang="en-US" sz="1200" kern="1200">
              <a:solidFill>
                <a:srgbClr val="666666"/>
              </a:solidFill>
              <a:latin typeface="+mn-lt"/>
              <a:ea typeface="+mn-ea"/>
              <a:cs typeface="+mn-cs"/>
            </a:rPr>
            <a:t>First Project Review</a:t>
          </a:r>
          <a:endParaRPr lang="en-US" sz="1200" kern="1200" dirty="0">
            <a:solidFill>
              <a:srgbClr val="666666"/>
            </a:solidFill>
            <a:latin typeface="+mn-lt"/>
            <a:ea typeface="+mn-ea"/>
            <a:cs typeface="+mn-cs"/>
          </a:endParaRPr>
        </a:p>
      </dgm:t>
    </dgm:pt>
    <dgm:pt modelId="{70078FF1-F2A9-4A6B-88D1-8CF3595EFE73}" type="parTrans" cxnId="{1D6C5464-DE30-4BEC-9E27-B2C179C39CC4}">
      <dgm:prSet/>
      <dgm:spPr/>
      <dgm:t>
        <a:bodyPr/>
        <a:lstStyle/>
        <a:p>
          <a:endParaRPr lang="en-US"/>
        </a:p>
      </dgm:t>
    </dgm:pt>
    <dgm:pt modelId="{B4C4972A-0898-484E-AF78-D5D7E0F991F2}" type="sibTrans" cxnId="{1D6C5464-DE30-4BEC-9E27-B2C179C39CC4}">
      <dgm:prSet/>
      <dgm:spPr/>
      <dgm:t>
        <a:bodyPr/>
        <a:lstStyle/>
        <a:p>
          <a:endParaRPr lang="en-US"/>
        </a:p>
      </dgm:t>
    </dgm:pt>
    <dgm:pt modelId="{C8E903CE-0CFD-4D68-A857-80E14557005E}">
      <dgm:prSet custT="1"/>
      <dgm:spPr/>
      <dgm:t>
        <a:bodyPr lIns="108000" tIns="648000" rIns="288000" anchor="t" anchorCtr="0"/>
        <a:lstStyle/>
        <a:p>
          <a:pPr marL="0" lvl="0" indent="0" algn="l" defTabSz="533400">
            <a:lnSpc>
              <a:spcPts val="1500"/>
            </a:lnSpc>
            <a:spcBef>
              <a:spcPct val="0"/>
            </a:spcBef>
            <a:spcAft>
              <a:spcPts val="0"/>
            </a:spcAft>
            <a:buNone/>
          </a:pPr>
          <a:r>
            <a:rPr lang="en-US" sz="1200" kern="1200">
              <a:solidFill>
                <a:srgbClr val="666666"/>
              </a:solidFill>
              <a:latin typeface="+mn-lt"/>
              <a:ea typeface="+mn-ea"/>
              <a:cs typeface="+mn-cs"/>
            </a:rPr>
            <a:t>Analyzing the crtiques, and working on implementing the code to have real time simulations based on IBMQ eagle processor</a:t>
          </a:r>
          <a:endParaRPr lang="en-US" sz="1200" kern="1200" dirty="0">
            <a:solidFill>
              <a:srgbClr val="666666"/>
            </a:solidFill>
            <a:latin typeface="+mn-lt"/>
            <a:ea typeface="+mn-ea"/>
            <a:cs typeface="+mn-cs"/>
          </a:endParaRPr>
        </a:p>
      </dgm:t>
    </dgm:pt>
    <dgm:pt modelId="{D5890537-0D77-4DA1-A100-62C393623468}" type="parTrans" cxnId="{17BD67AD-4331-49EC-BC4A-29404E891597}">
      <dgm:prSet/>
      <dgm:spPr/>
      <dgm:t>
        <a:bodyPr/>
        <a:lstStyle/>
        <a:p>
          <a:endParaRPr lang="en-US"/>
        </a:p>
      </dgm:t>
    </dgm:pt>
    <dgm:pt modelId="{862799CE-00F4-4DD6-894E-A487503F8DE6}" type="sibTrans" cxnId="{17BD67AD-4331-49EC-BC4A-29404E891597}">
      <dgm:prSet/>
      <dgm:spPr/>
      <dgm:t>
        <a:bodyPr/>
        <a:lstStyle/>
        <a:p>
          <a:endParaRPr lang="en-US"/>
        </a:p>
      </dgm:t>
    </dgm:pt>
    <dgm:pt modelId="{349299C9-846E-4827-813A-349CCCE20782}">
      <dgm:prSet phldrT="[Text]" custT="1"/>
      <dgm:spPr/>
      <dgm:t>
        <a:bodyPr lIns="108000" tIns="648000" rIns="288000" anchor="t" anchorCtr="0"/>
        <a:lstStyle/>
        <a:p>
          <a:pPr>
            <a:lnSpc>
              <a:spcPts val="1500"/>
            </a:lnSpc>
            <a:spcAft>
              <a:spcPts val="0"/>
            </a:spcAft>
          </a:pPr>
          <a:r>
            <a:rPr lang="en-US" sz="1200">
              <a:solidFill>
                <a:schemeClr val="tx2"/>
              </a:solidFill>
            </a:rPr>
            <a:t>Analyzing existing problems in classical DIP and forming effective solutions </a:t>
          </a:r>
          <a:endParaRPr lang="en-US" sz="1200" dirty="0">
            <a:solidFill>
              <a:schemeClr val="tx2"/>
            </a:solidFill>
          </a:endParaRPr>
        </a:p>
      </dgm:t>
    </dgm:pt>
    <dgm:pt modelId="{9D819F52-ACA0-4B08-8256-DF6BD8FA3A0B}" type="sibTrans" cxnId="{0EFA3039-6828-403C-9445-4359BA6645E6}">
      <dgm:prSet/>
      <dgm:spPr/>
      <dgm:t>
        <a:bodyPr/>
        <a:lstStyle/>
        <a:p>
          <a:endParaRPr lang="en-US"/>
        </a:p>
      </dgm:t>
    </dgm:pt>
    <dgm:pt modelId="{AEA27547-B9ED-4994-BD27-04EC297EF367}" type="parTrans" cxnId="{0EFA3039-6828-403C-9445-4359BA6645E6}">
      <dgm:prSet/>
      <dgm:spPr/>
      <dgm:t>
        <a:bodyPr/>
        <a:lstStyle/>
        <a:p>
          <a:endParaRPr lang="en-US"/>
        </a:p>
      </dgm:t>
    </dgm:pt>
    <dgm:pt modelId="{5D70EFF5-8B31-4A1F-AE44-51E4CF0013EB}">
      <dgm:prSet phldrT="[Text]" custT="1"/>
      <dgm:spPr/>
      <dgm:t>
        <a:bodyPr lIns="108000" tIns="648000" rIns="288000" anchor="t" anchorCtr="0"/>
        <a:lstStyle/>
        <a:p>
          <a:pPr>
            <a:lnSpc>
              <a:spcPts val="1500"/>
            </a:lnSpc>
          </a:pPr>
          <a:r>
            <a:rPr lang="en-US" sz="1200">
              <a:solidFill>
                <a:schemeClr val="tx2"/>
              </a:solidFill>
            </a:rPr>
            <a:t>Importing IBMQ Cloud platform and running simulations on FRQI and NEQR models</a:t>
          </a:r>
          <a:endParaRPr lang="en-US" sz="1200" dirty="0">
            <a:solidFill>
              <a:schemeClr val="tx2"/>
            </a:solidFill>
          </a:endParaRPr>
        </a:p>
      </dgm:t>
    </dgm:pt>
    <dgm:pt modelId="{B6A59CDE-18AD-4553-B6C5-FF001A8E8510}" type="sibTrans" cxnId="{E97FF64F-8020-497E-AE7D-2395DDA4560D}">
      <dgm:prSet/>
      <dgm:spPr/>
      <dgm:t>
        <a:bodyPr/>
        <a:lstStyle/>
        <a:p>
          <a:endParaRPr lang="en-US"/>
        </a:p>
      </dgm:t>
    </dgm:pt>
    <dgm:pt modelId="{96C720A0-FEEF-48D1-8DF6-ABA03C304822}" type="parTrans" cxnId="{E97FF64F-8020-497E-AE7D-2395DDA4560D}">
      <dgm:prSet/>
      <dgm:spPr/>
      <dgm:t>
        <a:bodyPr/>
        <a:lstStyle/>
        <a:p>
          <a:endParaRPr lang="en-US"/>
        </a:p>
      </dgm:t>
    </dgm:pt>
    <dgm:pt modelId="{D71FC021-6A65-44D1-95B9-0E6C89079866}">
      <dgm:prSet phldrT="[Text]"/>
      <dgm:spPr>
        <a:solidFill>
          <a:schemeClr val="accent3"/>
        </a:solidFill>
        <a:ln>
          <a:solidFill>
            <a:schemeClr val="accent3"/>
          </a:solidFill>
        </a:ln>
      </dgm:spPr>
      <dgm:t>
        <a:bodyPr/>
        <a:lstStyle/>
        <a:p>
          <a:r>
            <a:rPr lang="en-US" b="1">
              <a:effectLst>
                <a:outerShdw blurRad="50800" dist="38100" dir="2700000" algn="tl" rotWithShape="0">
                  <a:schemeClr val="tx1">
                    <a:alpha val="50000"/>
                  </a:schemeClr>
                </a:outerShdw>
              </a:effectLst>
              <a:latin typeface="+mj-lt"/>
            </a:rPr>
            <a:t>STAGE 03: 5</a:t>
          </a:r>
          <a:r>
            <a:rPr lang="en-US" b="1" baseline="30000">
              <a:effectLst>
                <a:outerShdw blurRad="50800" dist="38100" dir="2700000" algn="tl" rotWithShape="0">
                  <a:schemeClr val="tx1">
                    <a:alpha val="50000"/>
                  </a:schemeClr>
                </a:outerShdw>
              </a:effectLst>
              <a:latin typeface="+mj-lt"/>
            </a:rPr>
            <a:t>th</a:t>
          </a:r>
          <a:r>
            <a:rPr lang="en-US" b="1">
              <a:effectLst>
                <a:outerShdw blurRad="50800" dist="38100" dir="2700000" algn="tl" rotWithShape="0">
                  <a:schemeClr val="tx1">
                    <a:alpha val="50000"/>
                  </a:schemeClr>
                </a:outerShdw>
              </a:effectLst>
              <a:latin typeface="+mj-lt"/>
            </a:rPr>
            <a:t> May 2022</a:t>
          </a:r>
          <a:endParaRPr lang="en-US" b="1" dirty="0">
            <a:effectLst>
              <a:outerShdw blurRad="50800" dist="38100" dir="2700000" algn="tl" rotWithShape="0">
                <a:schemeClr val="tx1">
                  <a:alpha val="50000"/>
                </a:schemeClr>
              </a:outerShdw>
            </a:effectLst>
            <a:latin typeface="+mj-lt"/>
          </a:endParaRPr>
        </a:p>
      </dgm:t>
    </dgm:pt>
    <dgm:pt modelId="{9B090D9D-470E-46E2-AABB-0368A52481AA}" type="sibTrans" cxnId="{53239C96-427C-420B-95DC-546F3B30ED65}">
      <dgm:prSet/>
      <dgm:spPr/>
      <dgm:t>
        <a:bodyPr/>
        <a:lstStyle/>
        <a:p>
          <a:endParaRPr lang="en-US"/>
        </a:p>
      </dgm:t>
    </dgm:pt>
    <dgm:pt modelId="{862AAE39-3AAD-40E3-BA20-90187BD73242}" type="parTrans" cxnId="{53239C96-427C-420B-95DC-546F3B30ED65}">
      <dgm:prSet/>
      <dgm:spPr/>
      <dgm:t>
        <a:bodyPr/>
        <a:lstStyle/>
        <a:p>
          <a:endParaRPr lang="en-US"/>
        </a:p>
      </dgm:t>
    </dgm:pt>
    <dgm:pt modelId="{15002DE3-A462-432D-848E-7EB687692177}">
      <dgm:prSet/>
      <dgm:spPr/>
      <dgm:t>
        <a:bodyPr/>
        <a:lstStyle/>
        <a:p>
          <a:pPr marL="0" lvl="0" indent="0" algn="l" defTabSz="533400">
            <a:lnSpc>
              <a:spcPts val="1500"/>
            </a:lnSpc>
            <a:spcBef>
              <a:spcPct val="0"/>
            </a:spcBef>
            <a:spcAft>
              <a:spcPts val="0"/>
            </a:spcAft>
            <a:buNone/>
          </a:pPr>
          <a:r>
            <a:rPr lang="en-US" b="1">
              <a:effectLst>
                <a:outerShdw blurRad="50800" dist="38100" dir="2700000" algn="tl" rotWithShape="0">
                  <a:schemeClr val="tx1">
                    <a:alpha val="50000"/>
                  </a:schemeClr>
                </a:outerShdw>
              </a:effectLst>
              <a:latin typeface="+mj-lt"/>
            </a:rPr>
            <a:t>STAGE 06: 25</a:t>
          </a:r>
          <a:r>
            <a:rPr lang="en-US" b="1" baseline="30000">
              <a:effectLst>
                <a:outerShdw blurRad="50800" dist="38100" dir="2700000" algn="tl" rotWithShape="0">
                  <a:schemeClr val="tx1">
                    <a:alpha val="50000"/>
                  </a:schemeClr>
                </a:outerShdw>
              </a:effectLst>
              <a:latin typeface="+mj-lt"/>
            </a:rPr>
            <a:t>th</a:t>
          </a:r>
          <a:r>
            <a:rPr lang="en-US" b="1">
              <a:effectLst>
                <a:outerShdw blurRad="50800" dist="38100" dir="2700000" algn="tl" rotWithShape="0">
                  <a:schemeClr val="tx1">
                    <a:alpha val="50000"/>
                  </a:schemeClr>
                </a:outerShdw>
              </a:effectLst>
              <a:latin typeface="+mj-lt"/>
            </a:rPr>
            <a:t> June 2022</a:t>
          </a:r>
          <a:endParaRPr lang="en-US" dirty="0">
            <a:solidFill>
              <a:srgbClr val="666666"/>
            </a:solidFill>
            <a:latin typeface="+mn-lt"/>
            <a:ea typeface="+mn-ea"/>
            <a:cs typeface="+mn-cs"/>
          </a:endParaRPr>
        </a:p>
      </dgm:t>
    </dgm:pt>
    <dgm:pt modelId="{A8CA1790-CDF9-4534-8017-BC83F55410AA}" type="parTrans" cxnId="{E654B9A0-03D7-4691-87E1-273F28D97084}">
      <dgm:prSet/>
      <dgm:spPr/>
      <dgm:t>
        <a:bodyPr/>
        <a:lstStyle/>
        <a:p>
          <a:endParaRPr lang="en-IN"/>
        </a:p>
      </dgm:t>
    </dgm:pt>
    <dgm:pt modelId="{12513E4A-1A39-45B6-B878-7D55FCB100BD}" type="sibTrans" cxnId="{E654B9A0-03D7-4691-87E1-273F28D97084}">
      <dgm:prSet/>
      <dgm:spPr/>
      <dgm:t>
        <a:bodyPr/>
        <a:lstStyle/>
        <a:p>
          <a:endParaRPr lang="en-IN"/>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6">
        <dgm:presLayoutVars>
          <dgm:chMax val="0"/>
          <dgm:chPref val="0"/>
        </dgm:presLayoutVars>
      </dgm:prSet>
      <dgm:spPr>
        <a:ln>
          <a:solidFill>
            <a:schemeClr val="accent1"/>
          </a:solidFill>
        </a:ln>
      </dgm:spPr>
    </dgm:pt>
    <dgm:pt modelId="{CA3A6A4E-2D39-41D2-A6B1-B590D0C452D2}" type="pres">
      <dgm:prSet presAssocID="{AACEAFD5-63CF-4AFC-B46F-BE086C5D447C}" presName="parTx" presStyleLbl="alignNode1" presStyleIdx="0" presStyleCnt="6">
        <dgm:presLayoutVars>
          <dgm:chMax val="0"/>
          <dgm:chPref val="0"/>
          <dgm:bulletEnabled val="1"/>
        </dgm:presLayoutVars>
      </dgm:prSet>
      <dgm:spPr/>
    </dgm:pt>
    <dgm:pt modelId="{810D7AA7-A541-4507-BE7F-36CCF210089F}" type="pres">
      <dgm:prSet presAssocID="{AACEAFD5-63CF-4AFC-B46F-BE086C5D447C}" presName="desTx" presStyleLbl="revTx" presStyleIdx="0" presStyleCnt="6">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6">
        <dgm:presLayoutVars>
          <dgm:chMax val="0"/>
          <dgm:chPref val="0"/>
        </dgm:presLayoutVars>
      </dgm:prSet>
      <dgm:spPr>
        <a:ln>
          <a:solidFill>
            <a:schemeClr val="accent2"/>
          </a:solidFill>
        </a:ln>
      </dgm:spPr>
    </dgm:pt>
    <dgm:pt modelId="{6C46E586-0364-4C52-98F9-74A7ACD803D1}" type="pres">
      <dgm:prSet presAssocID="{D07AD3FD-84FF-467E-9693-752776549C61}" presName="parTx" presStyleLbl="alignNode1" presStyleIdx="1" presStyleCnt="6">
        <dgm:presLayoutVars>
          <dgm:chMax val="0"/>
          <dgm:chPref val="0"/>
          <dgm:bulletEnabled val="1"/>
        </dgm:presLayoutVars>
      </dgm:prSet>
      <dgm:spPr/>
    </dgm:pt>
    <dgm:pt modelId="{5E07F9E4-149C-4A89-848F-4ABDD305F0C5}" type="pres">
      <dgm:prSet presAssocID="{D07AD3FD-84FF-467E-9693-752776549C61}" presName="desTx" presStyleLbl="revTx" presStyleIdx="1" presStyleCnt="6">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6">
        <dgm:presLayoutVars>
          <dgm:chMax val="0"/>
          <dgm:chPref val="0"/>
        </dgm:presLayoutVars>
      </dgm:prSet>
      <dgm:spPr>
        <a:ln>
          <a:solidFill>
            <a:schemeClr val="accent3"/>
          </a:solidFill>
        </a:ln>
      </dgm:spPr>
    </dgm:pt>
    <dgm:pt modelId="{7A0B5EFC-88FB-4ED5-994F-D5F6584C2293}" type="pres">
      <dgm:prSet presAssocID="{D71FC021-6A65-44D1-95B9-0E6C89079866}" presName="parTx" presStyleLbl="alignNode1" presStyleIdx="2" presStyleCnt="6">
        <dgm:presLayoutVars>
          <dgm:chMax val="0"/>
          <dgm:chPref val="0"/>
          <dgm:bulletEnabled val="1"/>
        </dgm:presLayoutVars>
      </dgm:prSet>
      <dgm:spPr/>
    </dgm:pt>
    <dgm:pt modelId="{FD7B29F2-0D66-4B4B-BC8A-82DA23575305}" type="pres">
      <dgm:prSet presAssocID="{D71FC021-6A65-44D1-95B9-0E6C89079866}" presName="desTx" presStyleLbl="revTx" presStyleIdx="2" presStyleCnt="6">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5592489-4EC4-4CD3-8C9F-861313656D99}" type="pres">
      <dgm:prSet presAssocID="{9B090D9D-470E-46E2-AABB-0368A52481AA}" presName="space" presStyleCnt="0"/>
      <dgm:spPr/>
    </dgm:pt>
    <dgm:pt modelId="{62262EA1-D674-4DE8-B444-FEC3F6748520}" type="pres">
      <dgm:prSet presAssocID="{32CCB050-072A-41BF-BE1B-388CF53E5629}" presName="composite" presStyleCnt="0"/>
      <dgm:spPr/>
    </dgm:pt>
    <dgm:pt modelId="{7BF6E820-C6E3-4E2C-BB23-ADF9AD641C6B}" type="pres">
      <dgm:prSet presAssocID="{32CCB050-072A-41BF-BE1B-388CF53E5629}" presName="L" presStyleLbl="solidFgAcc1" presStyleIdx="3" presStyleCnt="6">
        <dgm:presLayoutVars>
          <dgm:chMax val="0"/>
          <dgm:chPref val="0"/>
        </dgm:presLayoutVars>
      </dgm:prSet>
      <dgm:spPr>
        <a:ln>
          <a:solidFill>
            <a:schemeClr val="accent4"/>
          </a:solidFill>
        </a:ln>
      </dgm:spPr>
    </dgm:pt>
    <dgm:pt modelId="{B8046455-4EBB-40A8-838B-B584850A8B8E}" type="pres">
      <dgm:prSet presAssocID="{32CCB050-072A-41BF-BE1B-388CF53E5629}" presName="parTx" presStyleLbl="alignNode1" presStyleIdx="3" presStyleCnt="6">
        <dgm:presLayoutVars>
          <dgm:chMax val="0"/>
          <dgm:chPref val="0"/>
          <dgm:bulletEnabled val="1"/>
        </dgm:presLayoutVars>
      </dgm:prSet>
      <dgm:spPr/>
    </dgm:pt>
    <dgm:pt modelId="{1D84544C-5924-422B-9546-A86AE4927E4C}" type="pres">
      <dgm:prSet presAssocID="{32CCB050-072A-41BF-BE1B-388CF53E5629}" presName="desTx" presStyleLbl="revTx" presStyleIdx="3" presStyleCnt="6">
        <dgm:presLayoutVars>
          <dgm:chMax val="0"/>
          <dgm:chPref val="0"/>
          <dgm:bulletEnabled val="1"/>
        </dgm:presLayoutVars>
      </dgm:prSet>
      <dgm:spPr/>
    </dgm:pt>
    <dgm:pt modelId="{ED05E404-1B63-4FC9-A7B8-277860DEBCD0}" type="pres">
      <dgm:prSet presAssocID="{32CCB050-072A-41BF-BE1B-388CF53E5629}" presName="EmptyPlaceHolder" presStyleCnt="0"/>
      <dgm:spPr/>
    </dgm:pt>
    <dgm:pt modelId="{AB144E95-E2AA-430B-870C-A44D04CCB5A8}" type="pres">
      <dgm:prSet presAssocID="{BF05D8EE-4413-4737-8721-DAF10D6CAB04}" presName="space" presStyleCnt="0"/>
      <dgm:spPr/>
    </dgm:pt>
    <dgm:pt modelId="{D0A9E9B9-B6D2-49AA-91D6-7CE223E637D0}" type="pres">
      <dgm:prSet presAssocID="{9E838AE2-4659-4603-ABC8-58DF4222C0D4}" presName="composite" presStyleCnt="0"/>
      <dgm:spPr/>
    </dgm:pt>
    <dgm:pt modelId="{0EE416CF-D8AE-41BD-BF35-9148040E1274}" type="pres">
      <dgm:prSet presAssocID="{9E838AE2-4659-4603-ABC8-58DF4222C0D4}" presName="L" presStyleLbl="solidFgAcc1" presStyleIdx="4" presStyleCnt="6">
        <dgm:presLayoutVars>
          <dgm:chMax val="0"/>
          <dgm:chPref val="0"/>
        </dgm:presLayoutVars>
      </dgm:prSet>
      <dgm:spPr>
        <a:ln>
          <a:solidFill>
            <a:schemeClr val="accent5"/>
          </a:solidFill>
        </a:ln>
      </dgm:spPr>
    </dgm:pt>
    <dgm:pt modelId="{559A9A18-D6AE-4459-8C7F-A17CAB50744A}" type="pres">
      <dgm:prSet presAssocID="{9E838AE2-4659-4603-ABC8-58DF4222C0D4}" presName="parTx" presStyleLbl="alignNode1" presStyleIdx="4" presStyleCnt="6">
        <dgm:presLayoutVars>
          <dgm:chMax val="0"/>
          <dgm:chPref val="0"/>
          <dgm:bulletEnabled val="1"/>
        </dgm:presLayoutVars>
      </dgm:prSet>
      <dgm:spPr/>
    </dgm:pt>
    <dgm:pt modelId="{7F54B493-FCA8-4A1F-A2B1-FCB26CA9C396}" type="pres">
      <dgm:prSet presAssocID="{9E838AE2-4659-4603-ABC8-58DF4222C0D4}" presName="desTx" presStyleLbl="revTx" presStyleIdx="4" presStyleCnt="6">
        <dgm:presLayoutVars>
          <dgm:chMax val="0"/>
          <dgm:chPref val="0"/>
          <dgm:bulletEnabled val="1"/>
        </dgm:presLayoutVars>
      </dgm:prSet>
      <dgm:spPr/>
    </dgm:pt>
    <dgm:pt modelId="{D73F5E39-8993-4D6C-9D92-8E8F41E329B8}" type="pres">
      <dgm:prSet presAssocID="{9E838AE2-4659-4603-ABC8-58DF4222C0D4}" presName="EmptyPlaceHolder" presStyleCnt="0"/>
      <dgm:spPr/>
    </dgm:pt>
    <dgm:pt modelId="{71BE71E5-1F35-4906-A8C9-4DB8F0A9B406}" type="pres">
      <dgm:prSet presAssocID="{61F1BCD3-232D-4C03-B56C-182BCB6108CD}" presName="space" presStyleCnt="0"/>
      <dgm:spPr/>
    </dgm:pt>
    <dgm:pt modelId="{29CEF993-1A45-4CC3-BAA5-3122F7C955D4}" type="pres">
      <dgm:prSet presAssocID="{15002DE3-A462-432D-848E-7EB687692177}" presName="composite" presStyleCnt="0"/>
      <dgm:spPr/>
    </dgm:pt>
    <dgm:pt modelId="{7CA8D9D8-261F-46CA-BCB4-89C3305AEC3D}" type="pres">
      <dgm:prSet presAssocID="{15002DE3-A462-432D-848E-7EB687692177}" presName="L" presStyleLbl="solidFgAcc1" presStyleIdx="5" presStyleCnt="6">
        <dgm:presLayoutVars>
          <dgm:chMax val="0"/>
          <dgm:chPref val="0"/>
        </dgm:presLayoutVars>
      </dgm:prSet>
      <dgm:spPr/>
    </dgm:pt>
    <dgm:pt modelId="{2C208B91-B946-4B57-A0CD-B80E9BF70DED}" type="pres">
      <dgm:prSet presAssocID="{15002DE3-A462-432D-848E-7EB687692177}" presName="parTx" presStyleLbl="alignNode1" presStyleIdx="5" presStyleCnt="6">
        <dgm:presLayoutVars>
          <dgm:chMax val="0"/>
          <dgm:chPref val="0"/>
          <dgm:bulletEnabled val="1"/>
        </dgm:presLayoutVars>
      </dgm:prSet>
      <dgm:spPr/>
    </dgm:pt>
    <dgm:pt modelId="{742F67E8-ECB5-4767-84CB-8359B5E60247}" type="pres">
      <dgm:prSet presAssocID="{15002DE3-A462-432D-848E-7EB687692177}" presName="desTx" presStyleLbl="revTx" presStyleIdx="5" presStyleCnt="6">
        <dgm:presLayoutVars>
          <dgm:chMax val="0"/>
          <dgm:chPref val="0"/>
          <dgm:bulletEnabled val="1"/>
        </dgm:presLayoutVars>
      </dgm:prSet>
      <dgm:spPr/>
    </dgm:pt>
    <dgm:pt modelId="{FD16F5DB-3F19-46C4-8288-E04AC7945D02}" type="pres">
      <dgm:prSet presAssocID="{15002DE3-A462-432D-848E-7EB687692177}" presName="EmptyPlaceHolder" presStyleCnt="0"/>
      <dgm:spPr/>
    </dgm:pt>
  </dgm:ptLst>
  <dgm:cxnLst>
    <dgm:cxn modelId="{CF54291C-AAFD-4FA4-9A16-20CE892BA907}" srcId="{55C0B14E-AEA6-48D3-A387-ED4A3A3BF840}" destId="{9E838AE2-4659-4603-ABC8-58DF4222C0D4}" srcOrd="4" destOrd="0" parTransId="{5FC53805-9431-4BC8-ADB9-DABF59DE31C7}" sibTransId="{61F1BCD3-232D-4C03-B56C-182BCB6108CD}"/>
    <dgm:cxn modelId="{B962701C-BEB1-46D2-BE78-A5EFB3231FE3}" type="presOf" srcId="{AACEAFD5-63CF-4AFC-B46F-BE086C5D447C}" destId="{CA3A6A4E-2D39-41D2-A6B1-B590D0C452D2}" srcOrd="0" destOrd="0" presId="urn:microsoft.com/office/officeart/2016/7/layout/AccentHomeChevronProcess"/>
    <dgm:cxn modelId="{6B3E441D-1054-4BC7-BA2B-D0651D6905A6}" type="presOf" srcId="{4A6BB192-9983-4F48-BBC5-6E384EED7EC5}" destId="{FD7B29F2-0D66-4B4B-BC8A-82DA23575305}" srcOrd="0" destOrd="0" presId="urn:microsoft.com/office/officeart/2016/7/layout/AccentHomeChevronProcess"/>
    <dgm:cxn modelId="{E8FE0638-4FBC-48E6-BA8F-60D5CBAE55AF}" type="presOf" srcId="{15002DE3-A462-432D-848E-7EB687692177}" destId="{2C208B91-B946-4B57-A0CD-B80E9BF70DED}"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1D6C5464-DE30-4BEC-9E27-B2C179C39CC4}" srcId="{32CCB050-072A-41BF-BE1B-388CF53E5629}" destId="{04A40292-9119-41B2-B968-7B651F20675D}" srcOrd="0" destOrd="0" parTransId="{70078FF1-F2A9-4A6B-88D1-8CF3595EFE73}" sibTransId="{B4C4972A-0898-484E-AF78-D5D7E0F991F2}"/>
    <dgm:cxn modelId="{55492768-9A5E-4F74-AC7C-959C5C24EFD3}" srcId="{55C0B14E-AEA6-48D3-A387-ED4A3A3BF840}" destId="{D07AD3FD-84FF-467E-9693-752776549C61}" srcOrd="1" destOrd="0" parTransId="{7B691773-F524-4FAD-A272-BDF0B0C4370A}" sibTransId="{A8C9B7A9-BC2A-4753-B7F0-F2E361D95520}"/>
    <dgm:cxn modelId="{A347D26E-F09F-41C2-9D8A-B915F3C27432}" type="presOf" srcId="{349299C9-846E-4827-813A-349CCCE20782}" destId="{810D7AA7-A541-4507-BE7F-36CCF210089F}"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7687C77A-FAFC-4D24-9A10-0B0875AF8406}" type="presOf" srcId="{C8E903CE-0CFD-4D68-A857-80E14557005E}" destId="{7F54B493-FCA8-4A1F-A2B1-FCB26CA9C396}" srcOrd="0" destOrd="0" presId="urn:microsoft.com/office/officeart/2016/7/layout/AccentHomeChevronProcess"/>
    <dgm:cxn modelId="{A69D0C8F-ED05-4BB7-873D-2D73BB968F73}" type="presOf" srcId="{55C0B14E-AEA6-48D3-A387-ED4A3A3BF840}" destId="{594BF422-752C-42F3-A230-3D0E6AE9A886}"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FFE11A99-A736-42A2-AF25-DE38187797A9}" type="presOf" srcId="{32CCB050-072A-41BF-BE1B-388CF53E5629}" destId="{B8046455-4EBB-40A8-838B-B584850A8B8E}" srcOrd="0" destOrd="0" presId="urn:microsoft.com/office/officeart/2016/7/layout/AccentHomeChevronProcess"/>
    <dgm:cxn modelId="{E654B9A0-03D7-4691-87E1-273F28D97084}" srcId="{55C0B14E-AEA6-48D3-A387-ED4A3A3BF840}" destId="{15002DE3-A462-432D-848E-7EB687692177}" srcOrd="5" destOrd="0" parTransId="{A8CA1790-CDF9-4534-8017-BC83F55410AA}" sibTransId="{12513E4A-1A39-45B6-B878-7D55FCB100BD}"/>
    <dgm:cxn modelId="{17BD67AD-4331-49EC-BC4A-29404E891597}" srcId="{9E838AE2-4659-4603-ABC8-58DF4222C0D4}" destId="{C8E903CE-0CFD-4D68-A857-80E14557005E}" srcOrd="0" destOrd="0" parTransId="{D5890537-0D77-4DA1-A100-62C393623468}" sibTransId="{862799CE-00F4-4DD6-894E-A487503F8DE6}"/>
    <dgm:cxn modelId="{50D5B2B2-6A82-4641-99AA-6BFE29DB0228}" type="presOf" srcId="{5D70EFF5-8B31-4A1F-AE44-51E4CF0013EB}" destId="{5E07F9E4-149C-4A89-848F-4ABDD305F0C5}" srcOrd="0" destOrd="0" presId="urn:microsoft.com/office/officeart/2016/7/layout/AccentHomeChevronProcess"/>
    <dgm:cxn modelId="{ED107FB5-D672-4BA3-AD00-10AE6A2031AA}" type="presOf" srcId="{04A40292-9119-41B2-B968-7B651F20675D}" destId="{1D84544C-5924-422B-9546-A86AE4927E4C}" srcOrd="0" destOrd="0" presId="urn:microsoft.com/office/officeart/2016/7/layout/AccentHomeChevronProcess"/>
    <dgm:cxn modelId="{63F77ABA-8E25-4BE0-B1DA-3C9007D7D68D}" type="presOf" srcId="{D71FC021-6A65-44D1-95B9-0E6C89079866}" destId="{7A0B5EFC-88FB-4ED5-994F-D5F6584C2293}"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AC9F4AC0-C666-4B7C-BCB2-348D87957CBE}" type="presOf" srcId="{D07AD3FD-84FF-467E-9693-752776549C61}" destId="{6C46E586-0364-4C52-98F9-74A7ACD803D1}" srcOrd="0" destOrd="0" presId="urn:microsoft.com/office/officeart/2016/7/layout/AccentHomeChevronProcess"/>
    <dgm:cxn modelId="{801C6ECB-D854-45A1-93CC-7E103063B21D}" type="presOf" srcId="{9E838AE2-4659-4603-ABC8-58DF4222C0D4}" destId="{559A9A18-D6AE-4459-8C7F-A17CAB50744A}" srcOrd="0" destOrd="0" presId="urn:microsoft.com/office/officeart/2016/7/layout/AccentHomeChevronProcess"/>
    <dgm:cxn modelId="{042E0AE1-6450-410A-B96E-AFBADB139BEA}" srcId="{55C0B14E-AEA6-48D3-A387-ED4A3A3BF840}" destId="{32CCB050-072A-41BF-BE1B-388CF53E5629}" srcOrd="3" destOrd="0" parTransId="{B301371B-A53D-4B79-8B8D-7B304894442B}" sibTransId="{BF05D8EE-4413-4737-8721-DAF10D6CAB04}"/>
    <dgm:cxn modelId="{E3115EEA-DE9C-4F06-B8B3-BEB263D5F2B1}" srcId="{D71FC021-6A65-44D1-95B9-0E6C89079866}" destId="{4A6BB192-9983-4F48-BBC5-6E384EED7EC5}" srcOrd="0" destOrd="0" parTransId="{230A6E4A-6CED-4DC0-AEFE-6859FE07B658}" sibTransId="{0B568EC2-5D2A-4B00-8047-B7832F245B44}"/>
    <dgm:cxn modelId="{79FC0D7C-D183-4C59-BACA-6D514F7E900F}" type="presParOf" srcId="{594BF422-752C-42F3-A230-3D0E6AE9A886}" destId="{F6A1B9E0-4B4A-47A4-A011-67526CEEA770}" srcOrd="0" destOrd="0" presId="urn:microsoft.com/office/officeart/2016/7/layout/AccentHomeChevronProcess"/>
    <dgm:cxn modelId="{67E7298B-64FD-44F7-A466-108F7AF6E2A4}" type="presParOf" srcId="{F6A1B9E0-4B4A-47A4-A011-67526CEEA770}" destId="{FA4E6E73-A3C8-4495-927B-8AADA5A74297}" srcOrd="0" destOrd="0" presId="urn:microsoft.com/office/officeart/2016/7/layout/AccentHomeChevronProcess"/>
    <dgm:cxn modelId="{7078BB15-D094-4760-9BA3-0B9176844F4A}" type="presParOf" srcId="{F6A1B9E0-4B4A-47A4-A011-67526CEEA770}" destId="{CA3A6A4E-2D39-41D2-A6B1-B590D0C452D2}" srcOrd="1" destOrd="0" presId="urn:microsoft.com/office/officeart/2016/7/layout/AccentHomeChevronProcess"/>
    <dgm:cxn modelId="{FA65ECEC-605F-4130-A069-3735D15CEFC3}" type="presParOf" srcId="{F6A1B9E0-4B4A-47A4-A011-67526CEEA770}" destId="{810D7AA7-A541-4507-BE7F-36CCF210089F}" srcOrd="2" destOrd="0" presId="urn:microsoft.com/office/officeart/2016/7/layout/AccentHomeChevronProcess"/>
    <dgm:cxn modelId="{F45ECC28-A6BC-4E86-BA90-673B7D3824CC}" type="presParOf" srcId="{F6A1B9E0-4B4A-47A4-A011-67526CEEA770}" destId="{4F7CDD44-32F1-4759-861F-8DABEBBA8D89}" srcOrd="3" destOrd="0" presId="urn:microsoft.com/office/officeart/2016/7/layout/AccentHomeChevronProcess"/>
    <dgm:cxn modelId="{CFA5DBE6-C3D5-4393-8872-E1F80877331F}" type="presParOf" srcId="{594BF422-752C-42F3-A230-3D0E6AE9A886}" destId="{C9A9B9EA-6A1D-4A13-9C7F-C112F25D2888}" srcOrd="1" destOrd="0" presId="urn:microsoft.com/office/officeart/2016/7/layout/AccentHomeChevronProcess"/>
    <dgm:cxn modelId="{5B78EF57-B7B2-4231-8015-948379C923ED}" type="presParOf" srcId="{594BF422-752C-42F3-A230-3D0E6AE9A886}" destId="{EC37843F-14A6-4E20-B7AE-2B086A8F5F45}" srcOrd="2" destOrd="0" presId="urn:microsoft.com/office/officeart/2016/7/layout/AccentHomeChevronProcess"/>
    <dgm:cxn modelId="{B928F7FE-E992-4311-9590-BB67F6FD9174}" type="presParOf" srcId="{EC37843F-14A6-4E20-B7AE-2B086A8F5F45}" destId="{E41E7729-FD3F-426D-804C-45BD60BD762D}" srcOrd="0" destOrd="0" presId="urn:microsoft.com/office/officeart/2016/7/layout/AccentHomeChevronProcess"/>
    <dgm:cxn modelId="{9733A9AB-7F64-4454-B5A7-29F38270C33D}" type="presParOf" srcId="{EC37843F-14A6-4E20-B7AE-2B086A8F5F45}" destId="{6C46E586-0364-4C52-98F9-74A7ACD803D1}" srcOrd="1" destOrd="0" presId="urn:microsoft.com/office/officeart/2016/7/layout/AccentHomeChevronProcess"/>
    <dgm:cxn modelId="{9B27C528-AA98-47BF-861A-92CC9B7B346A}" type="presParOf" srcId="{EC37843F-14A6-4E20-B7AE-2B086A8F5F45}" destId="{5E07F9E4-149C-4A89-848F-4ABDD305F0C5}" srcOrd="2" destOrd="0" presId="urn:microsoft.com/office/officeart/2016/7/layout/AccentHomeChevronProcess"/>
    <dgm:cxn modelId="{7AC1E3F2-4E17-4509-909C-BA3A322278F3}" type="presParOf" srcId="{EC37843F-14A6-4E20-B7AE-2B086A8F5F45}" destId="{2928FCAD-BE3F-45AC-93A5-FD98F8A50E00}" srcOrd="3" destOrd="0" presId="urn:microsoft.com/office/officeart/2016/7/layout/AccentHomeChevronProcess"/>
    <dgm:cxn modelId="{7C680695-CA26-4DB2-A766-177773C8BE88}" type="presParOf" srcId="{594BF422-752C-42F3-A230-3D0E6AE9A886}" destId="{C2DF8D93-19C7-4E07-BCAF-9FAAB62C8CF2}" srcOrd="3" destOrd="0" presId="urn:microsoft.com/office/officeart/2016/7/layout/AccentHomeChevronProcess"/>
    <dgm:cxn modelId="{70A93726-3498-42B8-BEFC-02F117502A02}" type="presParOf" srcId="{594BF422-752C-42F3-A230-3D0E6AE9A886}" destId="{86E313B1-36D3-44D7-907E-22A08CB8E9CC}" srcOrd="4" destOrd="0" presId="urn:microsoft.com/office/officeart/2016/7/layout/AccentHomeChevronProcess"/>
    <dgm:cxn modelId="{2CD47337-D0CD-4D97-A716-0BDFA03D362F}" type="presParOf" srcId="{86E313B1-36D3-44D7-907E-22A08CB8E9CC}" destId="{473F2067-7126-4D56-A328-5A8CFD3D8D52}" srcOrd="0" destOrd="0" presId="urn:microsoft.com/office/officeart/2016/7/layout/AccentHomeChevronProcess"/>
    <dgm:cxn modelId="{943A6B46-99CE-47C6-A4F5-60707028B607}" type="presParOf" srcId="{86E313B1-36D3-44D7-907E-22A08CB8E9CC}" destId="{7A0B5EFC-88FB-4ED5-994F-D5F6584C2293}" srcOrd="1" destOrd="0" presId="urn:microsoft.com/office/officeart/2016/7/layout/AccentHomeChevronProcess"/>
    <dgm:cxn modelId="{17FEB6E4-BEC8-4B81-8416-77761BA7D352}" type="presParOf" srcId="{86E313B1-36D3-44D7-907E-22A08CB8E9CC}" destId="{FD7B29F2-0D66-4B4B-BC8A-82DA23575305}" srcOrd="2" destOrd="0" presId="urn:microsoft.com/office/officeart/2016/7/layout/AccentHomeChevronProcess"/>
    <dgm:cxn modelId="{92E631BF-6389-4196-BA84-A7C063F1A273}" type="presParOf" srcId="{86E313B1-36D3-44D7-907E-22A08CB8E9CC}" destId="{BABAA172-7B81-4C6B-BCF2-4572322515C5}" srcOrd="3" destOrd="0" presId="urn:microsoft.com/office/officeart/2016/7/layout/AccentHomeChevronProcess"/>
    <dgm:cxn modelId="{0089C279-E3EA-405F-8D9E-7233B0ACA6B3}" type="presParOf" srcId="{594BF422-752C-42F3-A230-3D0E6AE9A886}" destId="{F5592489-4EC4-4CD3-8C9F-861313656D99}" srcOrd="5" destOrd="0" presId="urn:microsoft.com/office/officeart/2016/7/layout/AccentHomeChevronProcess"/>
    <dgm:cxn modelId="{E789E014-395B-455A-A717-D395F0DE150D}" type="presParOf" srcId="{594BF422-752C-42F3-A230-3D0E6AE9A886}" destId="{62262EA1-D674-4DE8-B444-FEC3F6748520}" srcOrd="6" destOrd="0" presId="urn:microsoft.com/office/officeart/2016/7/layout/AccentHomeChevronProcess"/>
    <dgm:cxn modelId="{B8917B5D-6817-4FEC-B907-A0E612C1E0AF}" type="presParOf" srcId="{62262EA1-D674-4DE8-B444-FEC3F6748520}" destId="{7BF6E820-C6E3-4E2C-BB23-ADF9AD641C6B}" srcOrd="0" destOrd="0" presId="urn:microsoft.com/office/officeart/2016/7/layout/AccentHomeChevronProcess"/>
    <dgm:cxn modelId="{CD57B86E-011C-448C-BEC1-6301B9864BD0}" type="presParOf" srcId="{62262EA1-D674-4DE8-B444-FEC3F6748520}" destId="{B8046455-4EBB-40A8-838B-B584850A8B8E}" srcOrd="1" destOrd="0" presId="urn:microsoft.com/office/officeart/2016/7/layout/AccentHomeChevronProcess"/>
    <dgm:cxn modelId="{42C46844-DB4F-4B16-A476-4708C3EC7623}" type="presParOf" srcId="{62262EA1-D674-4DE8-B444-FEC3F6748520}" destId="{1D84544C-5924-422B-9546-A86AE4927E4C}" srcOrd="2" destOrd="0" presId="urn:microsoft.com/office/officeart/2016/7/layout/AccentHomeChevronProcess"/>
    <dgm:cxn modelId="{A06691AC-8189-469A-8ACD-045FE59E7B38}" type="presParOf" srcId="{62262EA1-D674-4DE8-B444-FEC3F6748520}" destId="{ED05E404-1B63-4FC9-A7B8-277860DEBCD0}" srcOrd="3" destOrd="0" presId="urn:microsoft.com/office/officeart/2016/7/layout/AccentHomeChevronProcess"/>
    <dgm:cxn modelId="{34D11B0E-FADD-4C7F-A8EC-ADEE11A55C73}" type="presParOf" srcId="{594BF422-752C-42F3-A230-3D0E6AE9A886}" destId="{AB144E95-E2AA-430B-870C-A44D04CCB5A8}" srcOrd="7" destOrd="0" presId="urn:microsoft.com/office/officeart/2016/7/layout/AccentHomeChevronProcess"/>
    <dgm:cxn modelId="{7CF0B9E6-07CF-4C9E-BC53-42BC15D51B26}" type="presParOf" srcId="{594BF422-752C-42F3-A230-3D0E6AE9A886}" destId="{D0A9E9B9-B6D2-49AA-91D6-7CE223E637D0}" srcOrd="8" destOrd="0" presId="urn:microsoft.com/office/officeart/2016/7/layout/AccentHomeChevronProcess"/>
    <dgm:cxn modelId="{A59C236D-2BBA-434C-A0B5-EE65CC7EF489}" type="presParOf" srcId="{D0A9E9B9-B6D2-49AA-91D6-7CE223E637D0}" destId="{0EE416CF-D8AE-41BD-BF35-9148040E1274}" srcOrd="0" destOrd="0" presId="urn:microsoft.com/office/officeart/2016/7/layout/AccentHomeChevronProcess"/>
    <dgm:cxn modelId="{0CDBA7AE-F5F3-44BB-BC85-7462E9538F07}" type="presParOf" srcId="{D0A9E9B9-B6D2-49AA-91D6-7CE223E637D0}" destId="{559A9A18-D6AE-4459-8C7F-A17CAB50744A}" srcOrd="1" destOrd="0" presId="urn:microsoft.com/office/officeart/2016/7/layout/AccentHomeChevronProcess"/>
    <dgm:cxn modelId="{6BD4B0C1-5995-48CE-9B40-1B9A954B8E45}" type="presParOf" srcId="{D0A9E9B9-B6D2-49AA-91D6-7CE223E637D0}" destId="{7F54B493-FCA8-4A1F-A2B1-FCB26CA9C396}" srcOrd="2" destOrd="0" presId="urn:microsoft.com/office/officeart/2016/7/layout/AccentHomeChevronProcess"/>
    <dgm:cxn modelId="{032CCA54-BDFD-4FDD-9DE1-C5828D4EC8A8}" type="presParOf" srcId="{D0A9E9B9-B6D2-49AA-91D6-7CE223E637D0}" destId="{D73F5E39-8993-4D6C-9D92-8E8F41E329B8}" srcOrd="3" destOrd="0" presId="urn:microsoft.com/office/officeart/2016/7/layout/AccentHomeChevronProcess"/>
    <dgm:cxn modelId="{2C42AE04-23E4-495F-BECF-BD2F8630A1E8}" type="presParOf" srcId="{594BF422-752C-42F3-A230-3D0E6AE9A886}" destId="{71BE71E5-1F35-4906-A8C9-4DB8F0A9B406}" srcOrd="9" destOrd="0" presId="urn:microsoft.com/office/officeart/2016/7/layout/AccentHomeChevronProcess"/>
    <dgm:cxn modelId="{48C9E861-3F55-4FE6-90C8-9C60B041F7FF}" type="presParOf" srcId="{594BF422-752C-42F3-A230-3D0E6AE9A886}" destId="{29CEF993-1A45-4CC3-BAA5-3122F7C955D4}" srcOrd="10" destOrd="0" presId="urn:microsoft.com/office/officeart/2016/7/layout/AccentHomeChevronProcess"/>
    <dgm:cxn modelId="{FD7368E0-E65D-45D9-B3C9-C4400A137484}" type="presParOf" srcId="{29CEF993-1A45-4CC3-BAA5-3122F7C955D4}" destId="{7CA8D9D8-261F-46CA-BCB4-89C3305AEC3D}" srcOrd="0" destOrd="0" presId="urn:microsoft.com/office/officeart/2016/7/layout/AccentHomeChevronProcess"/>
    <dgm:cxn modelId="{634DC6F7-3DE6-40CD-A3E0-83F29F2EC5B6}" type="presParOf" srcId="{29CEF993-1A45-4CC3-BAA5-3122F7C955D4}" destId="{2C208B91-B946-4B57-A0CD-B80E9BF70DED}" srcOrd="1" destOrd="0" presId="urn:microsoft.com/office/officeart/2016/7/layout/AccentHomeChevronProcess"/>
    <dgm:cxn modelId="{74A6E557-F489-4C9E-8B43-D5DF0C7C302F}" type="presParOf" srcId="{29CEF993-1A45-4CC3-BAA5-3122F7C955D4}" destId="{742F67E8-ECB5-4767-84CB-8359B5E60247}" srcOrd="2" destOrd="0" presId="urn:microsoft.com/office/officeart/2016/7/layout/AccentHomeChevronProcess"/>
    <dgm:cxn modelId="{08561828-4682-4175-BA17-E0EF9FF40FD2}" type="presParOf" srcId="{29CEF993-1A45-4CC3-BAA5-3122F7C955D4}" destId="{FD16F5DB-3F19-46C4-8288-E04AC7945D02}"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F70BCF-DFDE-41BE-983B-453278360EAA}">
      <dsp:nvSpPr>
        <dsp:cNvPr id="0" name=""/>
        <dsp:cNvSpPr/>
      </dsp:nvSpPr>
      <dsp:spPr>
        <a:xfrm>
          <a:off x="0" y="1977"/>
          <a:ext cx="10058399" cy="0"/>
        </a:xfrm>
        <a:prstGeom prst="line">
          <a:avLst/>
        </a:prstGeom>
        <a:solidFill>
          <a:schemeClr val="accent6">
            <a:hueOff val="0"/>
            <a:satOff val="0"/>
            <a:lumOff val="0"/>
            <a:alphaOff val="0"/>
          </a:schemeClr>
        </a:solidFill>
        <a:ln w="9525" cap="flat" cmpd="sng" algn="ctr">
          <a:solidFill>
            <a:schemeClr val="accent6">
              <a:hueOff val="0"/>
              <a:satOff val="0"/>
              <a:lumOff val="0"/>
              <a:alphaOff val="0"/>
            </a:schemeClr>
          </a:solidFill>
          <a:prstDash val="solid"/>
        </a:ln>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dsp:spPr>
      <dsp:style>
        <a:lnRef idx="1">
          <a:scrgbClr r="0" g="0" b="0"/>
        </a:lnRef>
        <a:fillRef idx="3">
          <a:scrgbClr r="0" g="0" b="0"/>
        </a:fillRef>
        <a:effectRef idx="3">
          <a:scrgbClr r="0" g="0" b="0"/>
        </a:effectRef>
        <a:fontRef idx="minor">
          <a:schemeClr val="lt1"/>
        </a:fontRef>
      </dsp:style>
    </dsp:sp>
    <dsp:sp modelId="{81E1D25F-AF4F-42B5-87E4-7E767B085C79}">
      <dsp:nvSpPr>
        <dsp:cNvPr id="0" name=""/>
        <dsp:cNvSpPr/>
      </dsp:nvSpPr>
      <dsp:spPr>
        <a:xfrm>
          <a:off x="0" y="1977"/>
          <a:ext cx="10058399" cy="337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dirty="0"/>
            <a:t>1.Abstract </a:t>
          </a:r>
          <a:endParaRPr lang="en-US" sz="1600" kern="1200" dirty="0"/>
        </a:p>
      </dsp:txBody>
      <dsp:txXfrm>
        <a:off x="0" y="1977"/>
        <a:ext cx="10058399" cy="337236"/>
      </dsp:txXfrm>
    </dsp:sp>
    <dsp:sp modelId="{B42D3B42-3431-4CAB-B618-EA8F1F7AEF93}">
      <dsp:nvSpPr>
        <dsp:cNvPr id="0" name=""/>
        <dsp:cNvSpPr/>
      </dsp:nvSpPr>
      <dsp:spPr>
        <a:xfrm>
          <a:off x="0" y="339214"/>
          <a:ext cx="10058399" cy="0"/>
        </a:xfrm>
        <a:prstGeom prst="line">
          <a:avLst/>
        </a:prstGeom>
        <a:solidFill>
          <a:schemeClr val="accent6">
            <a:hueOff val="0"/>
            <a:satOff val="0"/>
            <a:lumOff val="0"/>
            <a:alphaOff val="0"/>
          </a:schemeClr>
        </a:solidFill>
        <a:ln w="9525" cap="flat" cmpd="sng" algn="ctr">
          <a:solidFill>
            <a:schemeClr val="accent6">
              <a:hueOff val="0"/>
              <a:satOff val="0"/>
              <a:lumOff val="0"/>
              <a:alphaOff val="0"/>
            </a:schemeClr>
          </a:solidFill>
          <a:prstDash val="solid"/>
        </a:ln>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dsp:spPr>
      <dsp:style>
        <a:lnRef idx="1">
          <a:scrgbClr r="0" g="0" b="0"/>
        </a:lnRef>
        <a:fillRef idx="3">
          <a:scrgbClr r="0" g="0" b="0"/>
        </a:fillRef>
        <a:effectRef idx="3">
          <a:scrgbClr r="0" g="0" b="0"/>
        </a:effectRef>
        <a:fontRef idx="minor">
          <a:schemeClr val="lt1"/>
        </a:fontRef>
      </dsp:style>
    </dsp:sp>
    <dsp:sp modelId="{7EB4E161-C015-4DEC-A620-23A159F7DB05}">
      <dsp:nvSpPr>
        <dsp:cNvPr id="0" name=""/>
        <dsp:cNvSpPr/>
      </dsp:nvSpPr>
      <dsp:spPr>
        <a:xfrm>
          <a:off x="0" y="339214"/>
          <a:ext cx="10058399" cy="337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dirty="0"/>
            <a:t>2.Introduction </a:t>
          </a:r>
          <a:endParaRPr lang="en-US" sz="1600" kern="1200" dirty="0"/>
        </a:p>
      </dsp:txBody>
      <dsp:txXfrm>
        <a:off x="0" y="339214"/>
        <a:ext cx="10058399" cy="337236"/>
      </dsp:txXfrm>
    </dsp:sp>
    <dsp:sp modelId="{FB2EED0D-8E58-49F9-AB34-EB909983222E}">
      <dsp:nvSpPr>
        <dsp:cNvPr id="0" name=""/>
        <dsp:cNvSpPr/>
      </dsp:nvSpPr>
      <dsp:spPr>
        <a:xfrm>
          <a:off x="0" y="676450"/>
          <a:ext cx="10058399" cy="0"/>
        </a:xfrm>
        <a:prstGeom prst="line">
          <a:avLst/>
        </a:prstGeom>
        <a:solidFill>
          <a:schemeClr val="accent6">
            <a:hueOff val="0"/>
            <a:satOff val="0"/>
            <a:lumOff val="0"/>
            <a:alphaOff val="0"/>
          </a:schemeClr>
        </a:solidFill>
        <a:ln w="9525" cap="flat" cmpd="sng" algn="ctr">
          <a:solidFill>
            <a:schemeClr val="accent6">
              <a:hueOff val="0"/>
              <a:satOff val="0"/>
              <a:lumOff val="0"/>
              <a:alphaOff val="0"/>
            </a:schemeClr>
          </a:solidFill>
          <a:prstDash val="solid"/>
        </a:ln>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dsp:spPr>
      <dsp:style>
        <a:lnRef idx="1">
          <a:scrgbClr r="0" g="0" b="0"/>
        </a:lnRef>
        <a:fillRef idx="3">
          <a:scrgbClr r="0" g="0" b="0"/>
        </a:fillRef>
        <a:effectRef idx="3">
          <a:scrgbClr r="0" g="0" b="0"/>
        </a:effectRef>
        <a:fontRef idx="minor">
          <a:schemeClr val="lt1"/>
        </a:fontRef>
      </dsp:style>
    </dsp:sp>
    <dsp:sp modelId="{55ED831A-89EB-4DC9-BFC1-B92C44C37252}">
      <dsp:nvSpPr>
        <dsp:cNvPr id="0" name=""/>
        <dsp:cNvSpPr/>
      </dsp:nvSpPr>
      <dsp:spPr>
        <a:xfrm>
          <a:off x="0" y="676450"/>
          <a:ext cx="10058399" cy="337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dirty="0"/>
            <a:t>3.Literature Survey  </a:t>
          </a:r>
          <a:endParaRPr lang="en-US" sz="1600" kern="1200" dirty="0"/>
        </a:p>
      </dsp:txBody>
      <dsp:txXfrm>
        <a:off x="0" y="676450"/>
        <a:ext cx="10058399" cy="337236"/>
      </dsp:txXfrm>
    </dsp:sp>
    <dsp:sp modelId="{C68D90C0-ABF4-41AE-ACF8-7C965BC950AD}">
      <dsp:nvSpPr>
        <dsp:cNvPr id="0" name=""/>
        <dsp:cNvSpPr/>
      </dsp:nvSpPr>
      <dsp:spPr>
        <a:xfrm>
          <a:off x="0" y="1013686"/>
          <a:ext cx="10058399" cy="0"/>
        </a:xfrm>
        <a:prstGeom prst="line">
          <a:avLst/>
        </a:prstGeom>
        <a:solidFill>
          <a:schemeClr val="accent6">
            <a:hueOff val="0"/>
            <a:satOff val="0"/>
            <a:lumOff val="0"/>
            <a:alphaOff val="0"/>
          </a:schemeClr>
        </a:solidFill>
        <a:ln w="9525" cap="flat" cmpd="sng" algn="ctr">
          <a:solidFill>
            <a:schemeClr val="accent6">
              <a:hueOff val="0"/>
              <a:satOff val="0"/>
              <a:lumOff val="0"/>
              <a:alphaOff val="0"/>
            </a:schemeClr>
          </a:solidFill>
          <a:prstDash val="solid"/>
        </a:ln>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dsp:spPr>
      <dsp:style>
        <a:lnRef idx="1">
          <a:scrgbClr r="0" g="0" b="0"/>
        </a:lnRef>
        <a:fillRef idx="3">
          <a:scrgbClr r="0" g="0" b="0"/>
        </a:fillRef>
        <a:effectRef idx="3">
          <a:scrgbClr r="0" g="0" b="0"/>
        </a:effectRef>
        <a:fontRef idx="minor">
          <a:schemeClr val="lt1"/>
        </a:fontRef>
      </dsp:style>
    </dsp:sp>
    <dsp:sp modelId="{753FD821-AA7C-47DC-B6CB-70B42ADF92E4}">
      <dsp:nvSpPr>
        <dsp:cNvPr id="0" name=""/>
        <dsp:cNvSpPr/>
      </dsp:nvSpPr>
      <dsp:spPr>
        <a:xfrm>
          <a:off x="0" y="1013686"/>
          <a:ext cx="10058399" cy="337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4.Motivation</a:t>
          </a:r>
          <a:r>
            <a:rPr lang="en-US" sz="1600" kern="1200" baseline="0" dirty="0"/>
            <a:t> and Challenges</a:t>
          </a:r>
          <a:endParaRPr lang="en-US" sz="1600" kern="1200" dirty="0"/>
        </a:p>
      </dsp:txBody>
      <dsp:txXfrm>
        <a:off x="0" y="1013686"/>
        <a:ext cx="10058399" cy="337236"/>
      </dsp:txXfrm>
    </dsp:sp>
    <dsp:sp modelId="{CD091F02-3FD6-488E-A675-E8FD89383D13}">
      <dsp:nvSpPr>
        <dsp:cNvPr id="0" name=""/>
        <dsp:cNvSpPr/>
      </dsp:nvSpPr>
      <dsp:spPr>
        <a:xfrm>
          <a:off x="0" y="1350923"/>
          <a:ext cx="10058399" cy="0"/>
        </a:xfrm>
        <a:prstGeom prst="line">
          <a:avLst/>
        </a:prstGeom>
        <a:solidFill>
          <a:schemeClr val="accent6">
            <a:hueOff val="0"/>
            <a:satOff val="0"/>
            <a:lumOff val="0"/>
            <a:alphaOff val="0"/>
          </a:schemeClr>
        </a:solidFill>
        <a:ln w="9525" cap="flat" cmpd="sng" algn="ctr">
          <a:solidFill>
            <a:schemeClr val="accent6">
              <a:hueOff val="0"/>
              <a:satOff val="0"/>
              <a:lumOff val="0"/>
              <a:alphaOff val="0"/>
            </a:schemeClr>
          </a:solidFill>
          <a:prstDash val="solid"/>
        </a:ln>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dsp:spPr>
      <dsp:style>
        <a:lnRef idx="1">
          <a:scrgbClr r="0" g="0" b="0"/>
        </a:lnRef>
        <a:fillRef idx="3">
          <a:scrgbClr r="0" g="0" b="0"/>
        </a:fillRef>
        <a:effectRef idx="3">
          <a:scrgbClr r="0" g="0" b="0"/>
        </a:effectRef>
        <a:fontRef idx="minor">
          <a:schemeClr val="lt1"/>
        </a:fontRef>
      </dsp:style>
    </dsp:sp>
    <dsp:sp modelId="{9A16197B-31FE-4681-A939-6F1134047379}">
      <dsp:nvSpPr>
        <dsp:cNvPr id="0" name=""/>
        <dsp:cNvSpPr/>
      </dsp:nvSpPr>
      <dsp:spPr>
        <a:xfrm>
          <a:off x="0" y="1350923"/>
          <a:ext cx="10058399" cy="337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dirty="0"/>
            <a:t>5.Problem Statement </a:t>
          </a:r>
          <a:endParaRPr lang="en-US" sz="1600" kern="1200" dirty="0"/>
        </a:p>
      </dsp:txBody>
      <dsp:txXfrm>
        <a:off x="0" y="1350923"/>
        <a:ext cx="10058399" cy="337236"/>
      </dsp:txXfrm>
    </dsp:sp>
    <dsp:sp modelId="{E90E8CBE-FC76-4E18-8D47-7ACCCAD53EF7}">
      <dsp:nvSpPr>
        <dsp:cNvPr id="0" name=""/>
        <dsp:cNvSpPr/>
      </dsp:nvSpPr>
      <dsp:spPr>
        <a:xfrm>
          <a:off x="0" y="1688159"/>
          <a:ext cx="10058399" cy="0"/>
        </a:xfrm>
        <a:prstGeom prst="line">
          <a:avLst/>
        </a:prstGeom>
        <a:solidFill>
          <a:schemeClr val="accent6">
            <a:hueOff val="0"/>
            <a:satOff val="0"/>
            <a:lumOff val="0"/>
            <a:alphaOff val="0"/>
          </a:schemeClr>
        </a:solidFill>
        <a:ln w="9525" cap="flat" cmpd="sng" algn="ctr">
          <a:solidFill>
            <a:schemeClr val="accent6">
              <a:hueOff val="0"/>
              <a:satOff val="0"/>
              <a:lumOff val="0"/>
              <a:alphaOff val="0"/>
            </a:schemeClr>
          </a:solidFill>
          <a:prstDash val="solid"/>
        </a:ln>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dsp:spPr>
      <dsp:style>
        <a:lnRef idx="1">
          <a:scrgbClr r="0" g="0" b="0"/>
        </a:lnRef>
        <a:fillRef idx="3">
          <a:scrgbClr r="0" g="0" b="0"/>
        </a:fillRef>
        <a:effectRef idx="3">
          <a:scrgbClr r="0" g="0" b="0"/>
        </a:effectRef>
        <a:fontRef idx="minor">
          <a:schemeClr val="lt1"/>
        </a:fontRef>
      </dsp:style>
    </dsp:sp>
    <dsp:sp modelId="{6BCB42F4-86DA-4895-BEC9-CF36125A72C1}">
      <dsp:nvSpPr>
        <dsp:cNvPr id="0" name=""/>
        <dsp:cNvSpPr/>
      </dsp:nvSpPr>
      <dsp:spPr>
        <a:xfrm>
          <a:off x="0" y="1688159"/>
          <a:ext cx="10058399" cy="337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dirty="0"/>
            <a:t>6.Objectives</a:t>
          </a:r>
          <a:endParaRPr lang="en-US" sz="1600" kern="1200" dirty="0"/>
        </a:p>
      </dsp:txBody>
      <dsp:txXfrm>
        <a:off x="0" y="1688159"/>
        <a:ext cx="10058399" cy="337236"/>
      </dsp:txXfrm>
    </dsp:sp>
    <dsp:sp modelId="{7A65B15A-27EE-448C-A3C3-D3A40077C29F}">
      <dsp:nvSpPr>
        <dsp:cNvPr id="0" name=""/>
        <dsp:cNvSpPr/>
      </dsp:nvSpPr>
      <dsp:spPr>
        <a:xfrm>
          <a:off x="0" y="2025396"/>
          <a:ext cx="10058399" cy="0"/>
        </a:xfrm>
        <a:prstGeom prst="line">
          <a:avLst/>
        </a:prstGeom>
        <a:solidFill>
          <a:schemeClr val="accent6">
            <a:hueOff val="0"/>
            <a:satOff val="0"/>
            <a:lumOff val="0"/>
            <a:alphaOff val="0"/>
          </a:schemeClr>
        </a:solidFill>
        <a:ln w="9525" cap="flat" cmpd="sng" algn="ctr">
          <a:solidFill>
            <a:schemeClr val="accent6">
              <a:hueOff val="0"/>
              <a:satOff val="0"/>
              <a:lumOff val="0"/>
              <a:alphaOff val="0"/>
            </a:schemeClr>
          </a:solidFill>
          <a:prstDash val="solid"/>
        </a:ln>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dsp:spPr>
      <dsp:style>
        <a:lnRef idx="1">
          <a:scrgbClr r="0" g="0" b="0"/>
        </a:lnRef>
        <a:fillRef idx="3">
          <a:scrgbClr r="0" g="0" b="0"/>
        </a:fillRef>
        <a:effectRef idx="3">
          <a:scrgbClr r="0" g="0" b="0"/>
        </a:effectRef>
        <a:fontRef idx="minor">
          <a:schemeClr val="lt1"/>
        </a:fontRef>
      </dsp:style>
    </dsp:sp>
    <dsp:sp modelId="{53A173FA-0C34-4DA1-8145-37B50347F00A}">
      <dsp:nvSpPr>
        <dsp:cNvPr id="0" name=""/>
        <dsp:cNvSpPr/>
      </dsp:nvSpPr>
      <dsp:spPr>
        <a:xfrm>
          <a:off x="0" y="2025396"/>
          <a:ext cx="10058399" cy="337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dirty="0"/>
            <a:t>7.Proposed Methodology </a:t>
          </a:r>
        </a:p>
      </dsp:txBody>
      <dsp:txXfrm>
        <a:off x="0" y="2025396"/>
        <a:ext cx="10058399" cy="337236"/>
      </dsp:txXfrm>
    </dsp:sp>
    <dsp:sp modelId="{C4E8645D-8EC2-4A87-9035-AAA5D190DAC3}">
      <dsp:nvSpPr>
        <dsp:cNvPr id="0" name=""/>
        <dsp:cNvSpPr/>
      </dsp:nvSpPr>
      <dsp:spPr>
        <a:xfrm>
          <a:off x="0" y="2362632"/>
          <a:ext cx="10058399" cy="0"/>
        </a:xfrm>
        <a:prstGeom prst="line">
          <a:avLst/>
        </a:prstGeom>
        <a:solidFill>
          <a:schemeClr val="accent6">
            <a:hueOff val="0"/>
            <a:satOff val="0"/>
            <a:lumOff val="0"/>
            <a:alphaOff val="0"/>
          </a:schemeClr>
        </a:solidFill>
        <a:ln w="9525" cap="flat" cmpd="sng" algn="ctr">
          <a:solidFill>
            <a:schemeClr val="accent6">
              <a:hueOff val="0"/>
              <a:satOff val="0"/>
              <a:lumOff val="0"/>
              <a:alphaOff val="0"/>
            </a:schemeClr>
          </a:solidFill>
          <a:prstDash val="solid"/>
        </a:ln>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dsp:spPr>
      <dsp:style>
        <a:lnRef idx="1">
          <a:scrgbClr r="0" g="0" b="0"/>
        </a:lnRef>
        <a:fillRef idx="3">
          <a:scrgbClr r="0" g="0" b="0"/>
        </a:fillRef>
        <a:effectRef idx="3">
          <a:scrgbClr r="0" g="0" b="0"/>
        </a:effectRef>
        <a:fontRef idx="minor">
          <a:schemeClr val="lt1"/>
        </a:fontRef>
      </dsp:style>
    </dsp:sp>
    <dsp:sp modelId="{8415F579-11DB-4531-986A-D703AA55F49A}">
      <dsp:nvSpPr>
        <dsp:cNvPr id="0" name=""/>
        <dsp:cNvSpPr/>
      </dsp:nvSpPr>
      <dsp:spPr>
        <a:xfrm>
          <a:off x="0" y="2362632"/>
          <a:ext cx="10058399" cy="337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dirty="0"/>
            <a:t>8.Tools Used </a:t>
          </a:r>
          <a:endParaRPr lang="en-US" sz="1600" kern="1200" dirty="0"/>
        </a:p>
      </dsp:txBody>
      <dsp:txXfrm>
        <a:off x="0" y="2362632"/>
        <a:ext cx="10058399" cy="337236"/>
      </dsp:txXfrm>
    </dsp:sp>
    <dsp:sp modelId="{B830CBB5-D0D8-426F-9AA3-7EFB94103B87}">
      <dsp:nvSpPr>
        <dsp:cNvPr id="0" name=""/>
        <dsp:cNvSpPr/>
      </dsp:nvSpPr>
      <dsp:spPr>
        <a:xfrm>
          <a:off x="0" y="2699868"/>
          <a:ext cx="10058399" cy="0"/>
        </a:xfrm>
        <a:prstGeom prst="line">
          <a:avLst/>
        </a:prstGeom>
        <a:solidFill>
          <a:schemeClr val="accent6">
            <a:hueOff val="0"/>
            <a:satOff val="0"/>
            <a:lumOff val="0"/>
            <a:alphaOff val="0"/>
          </a:schemeClr>
        </a:solidFill>
        <a:ln w="9525" cap="flat" cmpd="sng" algn="ctr">
          <a:solidFill>
            <a:schemeClr val="accent6">
              <a:hueOff val="0"/>
              <a:satOff val="0"/>
              <a:lumOff val="0"/>
              <a:alphaOff val="0"/>
            </a:schemeClr>
          </a:solidFill>
          <a:prstDash val="solid"/>
        </a:ln>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dsp:spPr>
      <dsp:style>
        <a:lnRef idx="1">
          <a:scrgbClr r="0" g="0" b="0"/>
        </a:lnRef>
        <a:fillRef idx="3">
          <a:scrgbClr r="0" g="0" b="0"/>
        </a:fillRef>
        <a:effectRef idx="3">
          <a:scrgbClr r="0" g="0" b="0"/>
        </a:effectRef>
        <a:fontRef idx="minor">
          <a:schemeClr val="lt1"/>
        </a:fontRef>
      </dsp:style>
    </dsp:sp>
    <dsp:sp modelId="{4106FE74-1EF5-4082-A8C0-EC7E7792C068}">
      <dsp:nvSpPr>
        <dsp:cNvPr id="0" name=""/>
        <dsp:cNvSpPr/>
      </dsp:nvSpPr>
      <dsp:spPr>
        <a:xfrm>
          <a:off x="0" y="2699868"/>
          <a:ext cx="10058399" cy="337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dirty="0"/>
            <a:t>9.Expected Outcome </a:t>
          </a:r>
          <a:endParaRPr lang="en-US" sz="1600" kern="1200" dirty="0"/>
        </a:p>
      </dsp:txBody>
      <dsp:txXfrm>
        <a:off x="0" y="2699868"/>
        <a:ext cx="10058399" cy="337236"/>
      </dsp:txXfrm>
    </dsp:sp>
    <dsp:sp modelId="{E051CE7D-65D5-4540-94A6-92A4BA3807C0}">
      <dsp:nvSpPr>
        <dsp:cNvPr id="0" name=""/>
        <dsp:cNvSpPr/>
      </dsp:nvSpPr>
      <dsp:spPr>
        <a:xfrm>
          <a:off x="0" y="3037105"/>
          <a:ext cx="10058399" cy="0"/>
        </a:xfrm>
        <a:prstGeom prst="line">
          <a:avLst/>
        </a:prstGeom>
        <a:solidFill>
          <a:schemeClr val="accent6">
            <a:hueOff val="0"/>
            <a:satOff val="0"/>
            <a:lumOff val="0"/>
            <a:alphaOff val="0"/>
          </a:schemeClr>
        </a:solidFill>
        <a:ln w="9525" cap="flat" cmpd="sng" algn="ctr">
          <a:solidFill>
            <a:schemeClr val="accent6">
              <a:hueOff val="0"/>
              <a:satOff val="0"/>
              <a:lumOff val="0"/>
              <a:alphaOff val="0"/>
            </a:schemeClr>
          </a:solidFill>
          <a:prstDash val="solid"/>
        </a:ln>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dsp:spPr>
      <dsp:style>
        <a:lnRef idx="1">
          <a:scrgbClr r="0" g="0" b="0"/>
        </a:lnRef>
        <a:fillRef idx="3">
          <a:scrgbClr r="0" g="0" b="0"/>
        </a:fillRef>
        <a:effectRef idx="3">
          <a:scrgbClr r="0" g="0" b="0"/>
        </a:effectRef>
        <a:fontRef idx="minor">
          <a:schemeClr val="lt1"/>
        </a:fontRef>
      </dsp:style>
    </dsp:sp>
    <dsp:sp modelId="{89252697-BDEA-4180-BD09-F439486A6CBC}">
      <dsp:nvSpPr>
        <dsp:cNvPr id="0" name=""/>
        <dsp:cNvSpPr/>
      </dsp:nvSpPr>
      <dsp:spPr>
        <a:xfrm>
          <a:off x="0" y="3037105"/>
          <a:ext cx="10058399" cy="337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dirty="0"/>
            <a:t>10.Applications </a:t>
          </a:r>
          <a:endParaRPr lang="en-US" sz="1600" kern="1200" dirty="0"/>
        </a:p>
      </dsp:txBody>
      <dsp:txXfrm>
        <a:off x="0" y="3037105"/>
        <a:ext cx="10058399" cy="337236"/>
      </dsp:txXfrm>
    </dsp:sp>
    <dsp:sp modelId="{8A126544-B21B-4416-A5BD-5BDF21A9E846}">
      <dsp:nvSpPr>
        <dsp:cNvPr id="0" name=""/>
        <dsp:cNvSpPr/>
      </dsp:nvSpPr>
      <dsp:spPr>
        <a:xfrm>
          <a:off x="0" y="3374341"/>
          <a:ext cx="10058399" cy="0"/>
        </a:xfrm>
        <a:prstGeom prst="line">
          <a:avLst/>
        </a:prstGeom>
        <a:solidFill>
          <a:schemeClr val="accent6">
            <a:hueOff val="0"/>
            <a:satOff val="0"/>
            <a:lumOff val="0"/>
            <a:alphaOff val="0"/>
          </a:schemeClr>
        </a:solidFill>
        <a:ln w="9525" cap="flat" cmpd="sng" algn="ctr">
          <a:solidFill>
            <a:schemeClr val="accent6">
              <a:hueOff val="0"/>
              <a:satOff val="0"/>
              <a:lumOff val="0"/>
              <a:alphaOff val="0"/>
            </a:schemeClr>
          </a:solidFill>
          <a:prstDash val="solid"/>
        </a:ln>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dsp:spPr>
      <dsp:style>
        <a:lnRef idx="1">
          <a:scrgbClr r="0" g="0" b="0"/>
        </a:lnRef>
        <a:fillRef idx="3">
          <a:scrgbClr r="0" g="0" b="0"/>
        </a:fillRef>
        <a:effectRef idx="3">
          <a:scrgbClr r="0" g="0" b="0"/>
        </a:effectRef>
        <a:fontRef idx="minor">
          <a:schemeClr val="lt1"/>
        </a:fontRef>
      </dsp:style>
    </dsp:sp>
    <dsp:sp modelId="{72B79E6A-1D97-4A6C-B0BF-ACFDA9EC2831}">
      <dsp:nvSpPr>
        <dsp:cNvPr id="0" name=""/>
        <dsp:cNvSpPr/>
      </dsp:nvSpPr>
      <dsp:spPr>
        <a:xfrm>
          <a:off x="0" y="3374341"/>
          <a:ext cx="10058399" cy="337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11.Project Timeline</a:t>
          </a:r>
        </a:p>
      </dsp:txBody>
      <dsp:txXfrm>
        <a:off x="0" y="3374341"/>
        <a:ext cx="10058399" cy="337236"/>
      </dsp:txXfrm>
    </dsp:sp>
    <dsp:sp modelId="{C48F9CD0-7557-4811-B299-000884196FD0}">
      <dsp:nvSpPr>
        <dsp:cNvPr id="0" name=""/>
        <dsp:cNvSpPr/>
      </dsp:nvSpPr>
      <dsp:spPr>
        <a:xfrm>
          <a:off x="0" y="3711577"/>
          <a:ext cx="10058399" cy="0"/>
        </a:xfrm>
        <a:prstGeom prst="line">
          <a:avLst/>
        </a:prstGeom>
        <a:solidFill>
          <a:schemeClr val="accent6">
            <a:hueOff val="0"/>
            <a:satOff val="0"/>
            <a:lumOff val="0"/>
            <a:alphaOff val="0"/>
          </a:schemeClr>
        </a:solidFill>
        <a:ln w="9525" cap="flat" cmpd="sng" algn="ctr">
          <a:solidFill>
            <a:schemeClr val="accent6">
              <a:hueOff val="0"/>
              <a:satOff val="0"/>
              <a:lumOff val="0"/>
              <a:alphaOff val="0"/>
            </a:schemeClr>
          </a:solidFill>
          <a:prstDash val="solid"/>
        </a:ln>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dsp:spPr>
      <dsp:style>
        <a:lnRef idx="1">
          <a:scrgbClr r="0" g="0" b="0"/>
        </a:lnRef>
        <a:fillRef idx="3">
          <a:scrgbClr r="0" g="0" b="0"/>
        </a:fillRef>
        <a:effectRef idx="3">
          <a:scrgbClr r="0" g="0" b="0"/>
        </a:effectRef>
        <a:fontRef idx="minor">
          <a:schemeClr val="lt1"/>
        </a:fontRef>
      </dsp:style>
    </dsp:sp>
    <dsp:sp modelId="{464BD614-DD00-4408-921E-A9224A95189C}">
      <dsp:nvSpPr>
        <dsp:cNvPr id="0" name=""/>
        <dsp:cNvSpPr/>
      </dsp:nvSpPr>
      <dsp:spPr>
        <a:xfrm>
          <a:off x="0" y="3711577"/>
          <a:ext cx="10058399" cy="337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dirty="0"/>
            <a:t>12.References</a:t>
          </a:r>
          <a:endParaRPr lang="en-US" sz="1600" kern="1200" dirty="0"/>
        </a:p>
      </dsp:txBody>
      <dsp:txXfrm>
        <a:off x="0" y="3711577"/>
        <a:ext cx="10058399" cy="3372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996C1-9F94-4E7C-A00A-96681D9DAC30}">
      <dsp:nvSpPr>
        <dsp:cNvPr id="0" name=""/>
        <dsp:cNvSpPr/>
      </dsp:nvSpPr>
      <dsp:spPr>
        <a:xfrm>
          <a:off x="1227" y="213139"/>
          <a:ext cx="4309690" cy="2736653"/>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7979D0-4E43-4D9D-AA94-DE7ED6832A8C}">
      <dsp:nvSpPr>
        <dsp:cNvPr id="0" name=""/>
        <dsp:cNvSpPr/>
      </dsp:nvSpPr>
      <dsp:spPr>
        <a:xfrm>
          <a:off x="480082" y="668051"/>
          <a:ext cx="4309690" cy="2736653"/>
        </a:xfrm>
        <a:prstGeom prst="roundRect">
          <a:avLst>
            <a:gd name="adj" fmla="val 10000"/>
          </a:avLst>
        </a:prstGeom>
        <a:solidFill>
          <a:schemeClr val="lt1">
            <a:alpha val="90000"/>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Quantum Computing, Quantum Image processing, Qubit, Quantum Superposition, Quantum Noise, Quantum Image Representation</a:t>
          </a:r>
          <a:endParaRPr lang="en-US" sz="2500" kern="1200" dirty="0"/>
        </a:p>
      </dsp:txBody>
      <dsp:txXfrm>
        <a:off x="560236" y="748205"/>
        <a:ext cx="4149382" cy="2576345"/>
      </dsp:txXfrm>
    </dsp:sp>
    <dsp:sp modelId="{0CE32F82-F5E8-48F1-A1EA-352707BAEC4B}">
      <dsp:nvSpPr>
        <dsp:cNvPr id="0" name=""/>
        <dsp:cNvSpPr/>
      </dsp:nvSpPr>
      <dsp:spPr>
        <a:xfrm>
          <a:off x="5268627" y="213139"/>
          <a:ext cx="4309690" cy="2736653"/>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F0031-F6EE-4E91-8172-5AD1E2F2A399}">
      <dsp:nvSpPr>
        <dsp:cNvPr id="0" name=""/>
        <dsp:cNvSpPr/>
      </dsp:nvSpPr>
      <dsp:spPr>
        <a:xfrm>
          <a:off x="5747481" y="668051"/>
          <a:ext cx="4309690" cy="2736653"/>
        </a:xfrm>
        <a:prstGeom prst="roundRect">
          <a:avLst>
            <a:gd name="adj" fmla="val 10000"/>
          </a:avLst>
        </a:prstGeom>
        <a:solidFill>
          <a:schemeClr val="lt1">
            <a:alpha val="90000"/>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a:t>quantum watermarking; quantum image encryption; quantum image steganography</a:t>
          </a:r>
          <a:endParaRPr lang="en-US" sz="2500" kern="1200"/>
        </a:p>
      </dsp:txBody>
      <dsp:txXfrm>
        <a:off x="5827635" y="748205"/>
        <a:ext cx="4149382" cy="25763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DB44B-4D90-416F-92CE-D6AEC10CC137}">
      <dsp:nvSpPr>
        <dsp:cNvPr id="0" name=""/>
        <dsp:cNvSpPr/>
      </dsp:nvSpPr>
      <dsp:spPr>
        <a:xfrm>
          <a:off x="129265" y="2140464"/>
          <a:ext cx="1000948" cy="10009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9ABB0A-29CA-4A1C-BF2D-8269CE173FB9}">
      <dsp:nvSpPr>
        <dsp:cNvPr id="0" name=""/>
        <dsp:cNvSpPr/>
      </dsp:nvSpPr>
      <dsp:spPr>
        <a:xfrm>
          <a:off x="339464" y="2350663"/>
          <a:ext cx="580550" cy="5805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7B526B-F1A1-45EF-B6BF-A2C4397AC254}">
      <dsp:nvSpPr>
        <dsp:cNvPr id="0" name=""/>
        <dsp:cNvSpPr/>
      </dsp:nvSpPr>
      <dsp:spPr>
        <a:xfrm>
          <a:off x="1344703" y="2140464"/>
          <a:ext cx="2359379" cy="100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In this project we first enable the conversion of image data to sound using pseudo Hilbert curve on python, and perform sampling, quantizing, and parity check bits ordering to get the original image back. </a:t>
          </a:r>
        </a:p>
      </dsp:txBody>
      <dsp:txXfrm>
        <a:off x="1344703" y="2140464"/>
        <a:ext cx="2359379" cy="1000948"/>
      </dsp:txXfrm>
    </dsp:sp>
    <dsp:sp modelId="{08617A92-84B7-4998-91B3-6220EC0921F2}">
      <dsp:nvSpPr>
        <dsp:cNvPr id="0" name=""/>
        <dsp:cNvSpPr/>
      </dsp:nvSpPr>
      <dsp:spPr>
        <a:xfrm>
          <a:off x="4115186" y="2140464"/>
          <a:ext cx="1000948" cy="10009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E5C580-FF6A-4D30-A8CD-04242A28488A}">
      <dsp:nvSpPr>
        <dsp:cNvPr id="0" name=""/>
        <dsp:cNvSpPr/>
      </dsp:nvSpPr>
      <dsp:spPr>
        <a:xfrm>
          <a:off x="4325385" y="2350663"/>
          <a:ext cx="580550" cy="5805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3870C5-BDA4-46AF-B3CF-1F1D8928987D}">
      <dsp:nvSpPr>
        <dsp:cNvPr id="0" name=""/>
        <dsp:cNvSpPr/>
      </dsp:nvSpPr>
      <dsp:spPr>
        <a:xfrm>
          <a:off x="5330624" y="2140464"/>
          <a:ext cx="2359379" cy="100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Then we deal with transmission of text using frequency encoding of ascii values , audio using conventional techniques and image on a sound using air and water as the medium</a:t>
          </a:r>
        </a:p>
      </dsp:txBody>
      <dsp:txXfrm>
        <a:off x="5330624" y="2140464"/>
        <a:ext cx="2359379" cy="1000948"/>
      </dsp:txXfrm>
    </dsp:sp>
    <dsp:sp modelId="{56190973-78FA-44C3-8243-9AAA95BAA36E}">
      <dsp:nvSpPr>
        <dsp:cNvPr id="0" name=""/>
        <dsp:cNvSpPr/>
      </dsp:nvSpPr>
      <dsp:spPr>
        <a:xfrm>
          <a:off x="129265" y="4428256"/>
          <a:ext cx="1000948" cy="10009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4F54BF-C489-4CCC-9E02-24C750920DCA}">
      <dsp:nvSpPr>
        <dsp:cNvPr id="0" name=""/>
        <dsp:cNvSpPr/>
      </dsp:nvSpPr>
      <dsp:spPr>
        <a:xfrm>
          <a:off x="339464" y="4638456"/>
          <a:ext cx="580550" cy="5805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75542A-F86C-4D9F-8AF4-791B48D6677A}">
      <dsp:nvSpPr>
        <dsp:cNvPr id="0" name=""/>
        <dsp:cNvSpPr/>
      </dsp:nvSpPr>
      <dsp:spPr>
        <a:xfrm>
          <a:off x="1344703" y="4428256"/>
          <a:ext cx="2359379" cy="100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In the next section, proposed methodology …….</a:t>
          </a:r>
        </a:p>
      </dsp:txBody>
      <dsp:txXfrm>
        <a:off x="1344703" y="4428256"/>
        <a:ext cx="2359379" cy="1000948"/>
      </dsp:txXfrm>
    </dsp:sp>
    <dsp:sp modelId="{56DA61C4-1F8D-4A04-92DC-B1FE55348FC7}">
      <dsp:nvSpPr>
        <dsp:cNvPr id="0" name=""/>
        <dsp:cNvSpPr/>
      </dsp:nvSpPr>
      <dsp:spPr>
        <a:xfrm>
          <a:off x="4115186" y="4428256"/>
          <a:ext cx="1000948" cy="100094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6EC678-CDD9-4AA4-B887-890DFA3F3895}">
      <dsp:nvSpPr>
        <dsp:cNvPr id="0" name=""/>
        <dsp:cNvSpPr/>
      </dsp:nvSpPr>
      <dsp:spPr>
        <a:xfrm>
          <a:off x="4325385" y="4638456"/>
          <a:ext cx="580550" cy="5805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6A64DC-CC66-4843-A7A7-9627AEC8E5F8}">
      <dsp:nvSpPr>
        <dsp:cNvPr id="0" name=""/>
        <dsp:cNvSpPr/>
      </dsp:nvSpPr>
      <dsp:spPr>
        <a:xfrm>
          <a:off x="5330624" y="4428256"/>
          <a:ext cx="2359379" cy="100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IN" sz="1100" b="0" i="0" kern="1200" dirty="0"/>
            <a:t>In addition, we see the real time applications of ……</a:t>
          </a:r>
          <a:endParaRPr lang="en-US" sz="1100" kern="1200" dirty="0"/>
        </a:p>
      </dsp:txBody>
      <dsp:txXfrm>
        <a:off x="5330624" y="4428256"/>
        <a:ext cx="2359379" cy="10009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BDCF3-DB39-4CF1-94F4-48CE246744B6}">
      <dsp:nvSpPr>
        <dsp:cNvPr id="0" name=""/>
        <dsp:cNvSpPr/>
      </dsp:nvSpPr>
      <dsp:spPr>
        <a:xfrm>
          <a:off x="0" y="1534"/>
          <a:ext cx="5188624" cy="0"/>
        </a:xfrm>
        <a:prstGeom prst="line">
          <a:avLst/>
        </a:prstGeom>
        <a:solidFill>
          <a:schemeClr val="accent2">
            <a:hueOff val="0"/>
            <a:satOff val="0"/>
            <a:lumOff val="0"/>
            <a:alphaOff val="0"/>
          </a:schemeClr>
        </a:solidFill>
        <a:ln w="1714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55CC85-C14F-47A7-AD13-69158B8A5AF2}">
      <dsp:nvSpPr>
        <dsp:cNvPr id="0" name=""/>
        <dsp:cNvSpPr/>
      </dsp:nvSpPr>
      <dsp:spPr>
        <a:xfrm>
          <a:off x="0" y="0"/>
          <a:ext cx="5188624" cy="1046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To convert the images to sound and vice versa.</a:t>
          </a:r>
        </a:p>
      </dsp:txBody>
      <dsp:txXfrm>
        <a:off x="0" y="0"/>
        <a:ext cx="5188624" cy="1046561"/>
      </dsp:txXfrm>
    </dsp:sp>
    <dsp:sp modelId="{F671D1E4-DC64-4447-B5CE-382D6134B335}">
      <dsp:nvSpPr>
        <dsp:cNvPr id="0" name=""/>
        <dsp:cNvSpPr/>
      </dsp:nvSpPr>
      <dsp:spPr>
        <a:xfrm>
          <a:off x="0" y="1048095"/>
          <a:ext cx="5188624" cy="0"/>
        </a:xfrm>
        <a:prstGeom prst="line">
          <a:avLst/>
        </a:prstGeom>
        <a:solidFill>
          <a:schemeClr val="accent2">
            <a:hueOff val="-7326329"/>
            <a:satOff val="12797"/>
            <a:lumOff val="7353"/>
            <a:alphaOff val="0"/>
          </a:schemeClr>
        </a:solidFill>
        <a:ln w="17145" cap="flat" cmpd="sng" algn="ctr">
          <a:solidFill>
            <a:schemeClr val="accent2">
              <a:hueOff val="-7326329"/>
              <a:satOff val="12797"/>
              <a:lumOff val="735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126402-7C24-40E2-B98A-3A77EBFE56B5}">
      <dsp:nvSpPr>
        <dsp:cNvPr id="0" name=""/>
        <dsp:cNvSpPr/>
      </dsp:nvSpPr>
      <dsp:spPr>
        <a:xfrm>
          <a:off x="0" y="1048095"/>
          <a:ext cx="5188624" cy="1046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To encode, encrypt and emit the data (text, audio, image, video) over handheld </a:t>
          </a:r>
          <a:r>
            <a:rPr lang="en-US" sz="2100" kern="1200" dirty="0" err="1"/>
            <a:t>transrecievers</a:t>
          </a:r>
          <a:endParaRPr lang="en-US" sz="2100" kern="1200" dirty="0"/>
        </a:p>
      </dsp:txBody>
      <dsp:txXfrm>
        <a:off x="0" y="1048095"/>
        <a:ext cx="5188624" cy="1046561"/>
      </dsp:txXfrm>
    </dsp:sp>
    <dsp:sp modelId="{F286C4DA-0B8C-428C-87E5-1857D325A238}">
      <dsp:nvSpPr>
        <dsp:cNvPr id="0" name=""/>
        <dsp:cNvSpPr/>
      </dsp:nvSpPr>
      <dsp:spPr>
        <a:xfrm>
          <a:off x="0" y="2094657"/>
          <a:ext cx="5188624" cy="0"/>
        </a:xfrm>
        <a:prstGeom prst="line">
          <a:avLst/>
        </a:prstGeom>
        <a:solidFill>
          <a:schemeClr val="accent2">
            <a:hueOff val="-14652658"/>
            <a:satOff val="25593"/>
            <a:lumOff val="14706"/>
            <a:alphaOff val="0"/>
          </a:schemeClr>
        </a:solidFill>
        <a:ln w="17145" cap="flat" cmpd="sng" algn="ctr">
          <a:solidFill>
            <a:schemeClr val="accent2">
              <a:hueOff val="-14652658"/>
              <a:satOff val="25593"/>
              <a:lumOff val="1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87C60D-9537-4CC8-8153-5F16EAEFA341}">
      <dsp:nvSpPr>
        <dsp:cNvPr id="0" name=""/>
        <dsp:cNvSpPr/>
      </dsp:nvSpPr>
      <dsp:spPr>
        <a:xfrm>
          <a:off x="0" y="2094657"/>
          <a:ext cx="5188624" cy="1046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endParaRPr lang="en-US" sz="2100" kern="1200" dirty="0">
            <a:latin typeface="Times New Roman" panose="02020603050405020304" pitchFamily="18" charset="0"/>
            <a:cs typeface="Times New Roman" panose="02020603050405020304" pitchFamily="18" charset="0"/>
          </a:endParaRPr>
        </a:p>
      </dsp:txBody>
      <dsp:txXfrm>
        <a:off x="0" y="2094657"/>
        <a:ext cx="5188624" cy="10465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55CF7-D988-4D32-ABE2-92410AFED068}">
      <dsp:nvSpPr>
        <dsp:cNvPr id="0" name=""/>
        <dsp:cNvSpPr/>
      </dsp:nvSpPr>
      <dsp:spPr>
        <a:xfrm>
          <a:off x="0" y="396548"/>
          <a:ext cx="6880936" cy="1526175"/>
        </a:xfrm>
        <a:prstGeom prst="rect">
          <a:avLst/>
        </a:prstGeom>
        <a:solidFill>
          <a:schemeClr val="lt1">
            <a:alpha val="90000"/>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4037" tIns="354076" rIns="53403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QETLAB</a:t>
          </a:r>
        </a:p>
        <a:p>
          <a:pPr marL="171450" lvl="1" indent="-171450" algn="l" defTabSz="755650">
            <a:lnSpc>
              <a:spcPct val="90000"/>
            </a:lnSpc>
            <a:spcBef>
              <a:spcPct val="0"/>
            </a:spcBef>
            <a:spcAft>
              <a:spcPct val="15000"/>
            </a:spcAft>
            <a:buChar char="•"/>
          </a:pPr>
          <a:r>
            <a:rPr lang="en-US" sz="1700" kern="1200" dirty="0"/>
            <a:t>QISKIT</a:t>
          </a:r>
        </a:p>
        <a:p>
          <a:pPr marL="171450" lvl="1" indent="-171450" algn="l" defTabSz="755650">
            <a:lnSpc>
              <a:spcPct val="90000"/>
            </a:lnSpc>
            <a:spcBef>
              <a:spcPct val="0"/>
            </a:spcBef>
            <a:spcAft>
              <a:spcPct val="15000"/>
            </a:spcAft>
            <a:buChar char="•"/>
          </a:pPr>
          <a:r>
            <a:rPr lang="en-US" sz="1700" kern="1200" dirty="0"/>
            <a:t>Open Fermion</a:t>
          </a:r>
        </a:p>
        <a:p>
          <a:pPr marL="171450" lvl="1" indent="-171450" algn="l" defTabSz="755650">
            <a:lnSpc>
              <a:spcPct val="90000"/>
            </a:lnSpc>
            <a:spcBef>
              <a:spcPct val="0"/>
            </a:spcBef>
            <a:spcAft>
              <a:spcPct val="15000"/>
            </a:spcAft>
            <a:buChar char="•"/>
          </a:pPr>
          <a:r>
            <a:rPr lang="en-US" sz="1700" kern="1200" dirty="0"/>
            <a:t>Strawberry fields</a:t>
          </a:r>
        </a:p>
      </dsp:txBody>
      <dsp:txXfrm>
        <a:off x="0" y="396548"/>
        <a:ext cx="6880936" cy="1526175"/>
      </dsp:txXfrm>
    </dsp:sp>
    <dsp:sp modelId="{25132A71-9459-476F-AEC9-F62F1D3BAAA4}">
      <dsp:nvSpPr>
        <dsp:cNvPr id="0" name=""/>
        <dsp:cNvSpPr/>
      </dsp:nvSpPr>
      <dsp:spPr>
        <a:xfrm>
          <a:off x="344046" y="145628"/>
          <a:ext cx="4816655" cy="501840"/>
        </a:xfrm>
        <a:prstGeom prst="round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058" tIns="0" rIns="182058" bIns="0" numCol="1" spcCol="1270" anchor="ctr" anchorCtr="0">
          <a:noAutofit/>
        </a:bodyPr>
        <a:lstStyle/>
        <a:p>
          <a:pPr marL="0" lvl="0" indent="0" algn="l" defTabSz="755650">
            <a:lnSpc>
              <a:spcPct val="90000"/>
            </a:lnSpc>
            <a:spcBef>
              <a:spcPct val="0"/>
            </a:spcBef>
            <a:spcAft>
              <a:spcPct val="35000"/>
            </a:spcAft>
            <a:buNone/>
          </a:pPr>
          <a:r>
            <a:rPr lang="en-US" sz="1700" b="1" kern="1200" dirty="0"/>
            <a:t>Library: </a:t>
          </a:r>
          <a:endParaRPr lang="en-US" sz="1700" kern="1200" dirty="0"/>
        </a:p>
      </dsp:txBody>
      <dsp:txXfrm>
        <a:off x="368544" y="170126"/>
        <a:ext cx="4767659" cy="452844"/>
      </dsp:txXfrm>
    </dsp:sp>
    <dsp:sp modelId="{E08A7ADE-FD23-422C-8500-8BB2C8FD7907}">
      <dsp:nvSpPr>
        <dsp:cNvPr id="0" name=""/>
        <dsp:cNvSpPr/>
      </dsp:nvSpPr>
      <dsp:spPr>
        <a:xfrm>
          <a:off x="0" y="2265444"/>
          <a:ext cx="6880936" cy="1767150"/>
        </a:xfrm>
        <a:prstGeom prst="rect">
          <a:avLst/>
        </a:prstGeom>
        <a:solidFill>
          <a:schemeClr val="lt1">
            <a:alpha val="90000"/>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4037" tIns="354076" rIns="53403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MATLAB</a:t>
          </a:r>
        </a:p>
        <a:p>
          <a:pPr marL="171450" lvl="1" indent="-171450" algn="l" defTabSz="755650">
            <a:lnSpc>
              <a:spcPct val="90000"/>
            </a:lnSpc>
            <a:spcBef>
              <a:spcPct val="0"/>
            </a:spcBef>
            <a:spcAft>
              <a:spcPct val="15000"/>
            </a:spcAft>
            <a:buChar char="•"/>
          </a:pPr>
          <a:r>
            <a:rPr lang="en-US" sz="1700" kern="1200" dirty="0"/>
            <a:t>Python</a:t>
          </a:r>
        </a:p>
        <a:p>
          <a:pPr marL="171450" lvl="1" indent="-171450" algn="l" defTabSz="755650">
            <a:lnSpc>
              <a:spcPct val="90000"/>
            </a:lnSpc>
            <a:spcBef>
              <a:spcPct val="0"/>
            </a:spcBef>
            <a:spcAft>
              <a:spcPct val="15000"/>
            </a:spcAft>
            <a:buChar char="•"/>
          </a:pPr>
          <a:r>
            <a:rPr lang="en-IN" sz="1700" kern="1200" dirty="0"/>
            <a:t>Web GUI</a:t>
          </a:r>
          <a:endParaRPr lang="en-US" sz="1700" kern="1200" dirty="0"/>
        </a:p>
        <a:p>
          <a:pPr marL="171450" lvl="1" indent="-171450" algn="l" defTabSz="755650">
            <a:lnSpc>
              <a:spcPct val="90000"/>
            </a:lnSpc>
            <a:spcBef>
              <a:spcPct val="0"/>
            </a:spcBef>
            <a:spcAft>
              <a:spcPct val="15000"/>
            </a:spcAft>
            <a:buChar char="•"/>
          </a:pPr>
          <a:r>
            <a:rPr lang="en-IN" sz="1700" kern="1200" dirty="0"/>
            <a:t>IBMQ Cloud Platform</a:t>
          </a:r>
          <a:br>
            <a:rPr lang="en-IN" sz="1700" kern="1200" dirty="0"/>
          </a:br>
          <a:endParaRPr lang="en-US" sz="1700" kern="1200" dirty="0"/>
        </a:p>
      </dsp:txBody>
      <dsp:txXfrm>
        <a:off x="0" y="2265444"/>
        <a:ext cx="6880936" cy="1767150"/>
      </dsp:txXfrm>
    </dsp:sp>
    <dsp:sp modelId="{076042BA-4FC4-4830-8B0B-613980FF830D}">
      <dsp:nvSpPr>
        <dsp:cNvPr id="0" name=""/>
        <dsp:cNvSpPr/>
      </dsp:nvSpPr>
      <dsp:spPr>
        <a:xfrm>
          <a:off x="344046" y="2014524"/>
          <a:ext cx="4816655" cy="501840"/>
        </a:xfrm>
        <a:prstGeom prst="round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058" tIns="0" rIns="182058" bIns="0" numCol="1" spcCol="1270" anchor="ctr" anchorCtr="0">
          <a:noAutofit/>
        </a:bodyPr>
        <a:lstStyle/>
        <a:p>
          <a:pPr marL="0" lvl="0" indent="0" algn="l" defTabSz="755650">
            <a:lnSpc>
              <a:spcPct val="90000"/>
            </a:lnSpc>
            <a:spcBef>
              <a:spcPct val="0"/>
            </a:spcBef>
            <a:spcAft>
              <a:spcPct val="35000"/>
            </a:spcAft>
            <a:buNone/>
          </a:pPr>
          <a:r>
            <a:rPr lang="en-US" sz="1700" b="1" kern="1200" dirty="0"/>
            <a:t>Environment:</a:t>
          </a:r>
          <a:endParaRPr lang="en-US" sz="1700" kern="1200" dirty="0"/>
        </a:p>
      </dsp:txBody>
      <dsp:txXfrm>
        <a:off x="368544" y="2039022"/>
        <a:ext cx="4767659" cy="452844"/>
      </dsp:txXfrm>
    </dsp:sp>
    <dsp:sp modelId="{D4D8D363-F611-431B-98D3-AB4B1785DEF1}">
      <dsp:nvSpPr>
        <dsp:cNvPr id="0" name=""/>
        <dsp:cNvSpPr/>
      </dsp:nvSpPr>
      <dsp:spPr>
        <a:xfrm>
          <a:off x="0" y="4375314"/>
          <a:ext cx="6880936" cy="1526175"/>
        </a:xfrm>
        <a:prstGeom prst="rect">
          <a:avLst/>
        </a:prstGeom>
        <a:solidFill>
          <a:schemeClr val="lt1">
            <a:alpha val="90000"/>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4037" tIns="354076" rIns="53403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IBM Quantum System One</a:t>
          </a:r>
        </a:p>
        <a:p>
          <a:pPr marL="171450" lvl="1" indent="-171450" algn="l" defTabSz="755650">
            <a:lnSpc>
              <a:spcPct val="90000"/>
            </a:lnSpc>
            <a:spcBef>
              <a:spcPct val="0"/>
            </a:spcBef>
            <a:spcAft>
              <a:spcPct val="15000"/>
            </a:spcAft>
            <a:buChar char="•"/>
          </a:pPr>
          <a:r>
            <a:rPr lang="en-US" sz="1700" kern="1200" dirty="0"/>
            <a:t>127 qubit Eagle family processor</a:t>
          </a:r>
        </a:p>
        <a:p>
          <a:pPr marL="171450" lvl="1" indent="-171450" algn="l" defTabSz="755650">
            <a:lnSpc>
              <a:spcPct val="90000"/>
            </a:lnSpc>
            <a:spcBef>
              <a:spcPct val="0"/>
            </a:spcBef>
            <a:spcAft>
              <a:spcPct val="15000"/>
            </a:spcAft>
            <a:buChar char="•"/>
          </a:pPr>
          <a:r>
            <a:rPr lang="en-US" sz="1700" kern="1200" dirty="0"/>
            <a:t>16 qubit optimised2D lattice canary family processor</a:t>
          </a:r>
        </a:p>
        <a:p>
          <a:pPr marL="171450" lvl="1" indent="-171450" algn="l" defTabSz="755650">
            <a:lnSpc>
              <a:spcPct val="90000"/>
            </a:lnSpc>
            <a:spcBef>
              <a:spcPct val="0"/>
            </a:spcBef>
            <a:spcAft>
              <a:spcPct val="15000"/>
            </a:spcAft>
            <a:buChar char="•"/>
          </a:pPr>
          <a:endParaRPr lang="en-US" sz="1700" kern="1200" dirty="0"/>
        </a:p>
      </dsp:txBody>
      <dsp:txXfrm>
        <a:off x="0" y="4375314"/>
        <a:ext cx="6880936" cy="1526175"/>
      </dsp:txXfrm>
    </dsp:sp>
    <dsp:sp modelId="{745B9B66-7F8E-4E5B-A614-D9080D6309A6}">
      <dsp:nvSpPr>
        <dsp:cNvPr id="0" name=""/>
        <dsp:cNvSpPr/>
      </dsp:nvSpPr>
      <dsp:spPr>
        <a:xfrm>
          <a:off x="344046" y="4124394"/>
          <a:ext cx="4816655" cy="501840"/>
        </a:xfrm>
        <a:prstGeom prst="round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058" tIns="0" rIns="182058" bIns="0" numCol="1" spcCol="1270" anchor="ctr" anchorCtr="0">
          <a:noAutofit/>
        </a:bodyPr>
        <a:lstStyle/>
        <a:p>
          <a:pPr marL="0" lvl="0" indent="0" algn="l" defTabSz="755650">
            <a:lnSpc>
              <a:spcPct val="90000"/>
            </a:lnSpc>
            <a:spcBef>
              <a:spcPct val="0"/>
            </a:spcBef>
            <a:spcAft>
              <a:spcPct val="35000"/>
            </a:spcAft>
            <a:buNone/>
          </a:pPr>
          <a:r>
            <a:rPr lang="en-US" sz="1700" b="1" kern="1200" dirty="0"/>
            <a:t>Hardware: </a:t>
          </a:r>
          <a:endParaRPr lang="en-US" sz="1700" kern="1200" dirty="0"/>
        </a:p>
      </dsp:txBody>
      <dsp:txXfrm>
        <a:off x="368544" y="4148892"/>
        <a:ext cx="4767659" cy="4528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1137606" y="2220231"/>
          <a:ext cx="2430000" cy="149536"/>
        </a:xfrm>
        <a:prstGeom prst="corner">
          <a:avLst>
            <a:gd name="adj1" fmla="val 1000"/>
            <a:gd name="adj2" fmla="val 1000"/>
          </a:avLst>
        </a:prstGeom>
        <a:solidFill>
          <a:schemeClr val="lt1">
            <a:hueOff val="0"/>
            <a:satOff val="0"/>
            <a:lumOff val="0"/>
            <a:alphaOff val="0"/>
          </a:schemeClr>
        </a:solidFill>
        <a:ln w="17145"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625" y="3510000"/>
          <a:ext cx="1869208" cy="810000"/>
        </a:xfrm>
        <a:prstGeom prst="homePlate">
          <a:avLst>
            <a:gd name="adj" fmla="val 25000"/>
          </a:avLst>
        </a:prstGeom>
        <a:solidFill>
          <a:schemeClr val="accent1"/>
        </a:solidFill>
        <a:ln w="1714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anchor="ctr" anchorCtr="0">
          <a:noAutofit/>
        </a:bodyPr>
        <a:lstStyle/>
        <a:p>
          <a:pPr marL="0" lvl="0" indent="0" algn="ctr" defTabSz="622300">
            <a:lnSpc>
              <a:spcPct val="90000"/>
            </a:lnSpc>
            <a:spcBef>
              <a:spcPct val="0"/>
            </a:spcBef>
            <a:spcAft>
              <a:spcPct val="35000"/>
            </a:spcAft>
            <a:buNone/>
          </a:pPr>
          <a:r>
            <a:rPr lang="en-US" sz="1400" b="1" kern="1200">
              <a:effectLst>
                <a:outerShdw blurRad="50800" dist="38100" dir="2700000" algn="tl" rotWithShape="0">
                  <a:schemeClr val="tx1">
                    <a:alpha val="50000"/>
                  </a:schemeClr>
                </a:outerShdw>
              </a:effectLst>
              <a:latin typeface="+mj-lt"/>
            </a:rPr>
            <a:t>STAGE 01: 15</a:t>
          </a:r>
          <a:r>
            <a:rPr lang="en-US" sz="1400" b="1" kern="1200" baseline="30000">
              <a:effectLst>
                <a:outerShdw blurRad="50800" dist="38100" dir="2700000" algn="tl" rotWithShape="0">
                  <a:schemeClr val="tx1">
                    <a:alpha val="50000"/>
                  </a:schemeClr>
                </a:outerShdw>
              </a:effectLst>
              <a:latin typeface="+mj-lt"/>
            </a:rPr>
            <a:t>th</a:t>
          </a:r>
          <a:r>
            <a:rPr lang="en-US" sz="1400" b="1" kern="1200">
              <a:effectLst>
                <a:outerShdw blurRad="50800" dist="38100" dir="2700000" algn="tl" rotWithShape="0">
                  <a:schemeClr val="tx1">
                    <a:alpha val="50000"/>
                  </a:schemeClr>
                </a:outerShdw>
              </a:effectLst>
              <a:latin typeface="+mj-lt"/>
            </a:rPr>
            <a:t> April 2022</a:t>
          </a:r>
          <a:endParaRPr lang="en-US" sz="1400" b="1" kern="1200" dirty="0">
            <a:effectLst>
              <a:outerShdw blurRad="50800" dist="38100" dir="2700000" algn="tl" rotWithShape="0">
                <a:schemeClr val="tx1">
                  <a:alpha val="50000"/>
                </a:schemeClr>
              </a:outerShdw>
            </a:effectLst>
            <a:latin typeface="+mj-lt"/>
          </a:endParaRPr>
        </a:p>
      </dsp:txBody>
      <dsp:txXfrm>
        <a:off x="2625" y="3510000"/>
        <a:ext cx="1767958" cy="810000"/>
      </dsp:txXfrm>
    </dsp:sp>
    <dsp:sp modelId="{810D7AA7-A541-4507-BE7F-36CCF210089F}">
      <dsp:nvSpPr>
        <dsp:cNvPr id="0" name=""/>
        <dsp:cNvSpPr/>
      </dsp:nvSpPr>
      <dsp:spPr>
        <a:xfrm>
          <a:off x="152161" y="1169722"/>
          <a:ext cx="1517797" cy="2250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ts val="0"/>
            </a:spcAft>
            <a:buNone/>
          </a:pPr>
          <a:r>
            <a:rPr lang="en-US" sz="1200" kern="1200">
              <a:solidFill>
                <a:schemeClr val="tx2"/>
              </a:solidFill>
            </a:rPr>
            <a:t>Analyzing existing problems in classical DIP and forming effective solutions </a:t>
          </a:r>
          <a:endParaRPr lang="en-US" sz="1200" kern="1200" dirty="0">
            <a:solidFill>
              <a:schemeClr val="tx2"/>
            </a:solidFill>
          </a:endParaRPr>
        </a:p>
      </dsp:txBody>
      <dsp:txXfrm>
        <a:off x="152161" y="1169722"/>
        <a:ext cx="1517797" cy="2250555"/>
      </dsp:txXfrm>
    </dsp:sp>
    <dsp:sp modelId="{E41E7729-FD3F-426D-804C-45BD60BD762D}">
      <dsp:nvSpPr>
        <dsp:cNvPr id="0" name=""/>
        <dsp:cNvSpPr/>
      </dsp:nvSpPr>
      <dsp:spPr>
        <a:xfrm rot="5400000">
          <a:off x="638141" y="2220231"/>
          <a:ext cx="2430000" cy="149536"/>
        </a:xfrm>
        <a:prstGeom prst="corner">
          <a:avLst>
            <a:gd name="adj1" fmla="val 1000"/>
            <a:gd name="adj2" fmla="val 1000"/>
          </a:avLst>
        </a:prstGeom>
        <a:solidFill>
          <a:schemeClr val="lt1">
            <a:hueOff val="0"/>
            <a:satOff val="0"/>
            <a:lumOff val="0"/>
            <a:alphaOff val="0"/>
          </a:schemeClr>
        </a:solidFill>
        <a:ln w="17145" cap="flat" cmpd="sng" algn="ctr">
          <a:solidFill>
            <a:schemeClr val="accent2"/>
          </a:solidFill>
          <a:prstDash val="solid"/>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778373" y="3510000"/>
          <a:ext cx="1869208" cy="810000"/>
        </a:xfrm>
        <a:prstGeom prst="chevron">
          <a:avLst>
            <a:gd name="adj" fmla="val 25000"/>
          </a:avLst>
        </a:prstGeom>
        <a:solidFill>
          <a:schemeClr val="accent2"/>
        </a:solidFill>
        <a:ln w="17145"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anchor="ctr" anchorCtr="0">
          <a:noAutofit/>
        </a:bodyPr>
        <a:lstStyle/>
        <a:p>
          <a:pPr marL="0" lvl="0" indent="0" algn="ctr" defTabSz="622300">
            <a:lnSpc>
              <a:spcPct val="90000"/>
            </a:lnSpc>
            <a:spcBef>
              <a:spcPct val="0"/>
            </a:spcBef>
            <a:spcAft>
              <a:spcPct val="35000"/>
            </a:spcAft>
            <a:buNone/>
          </a:pPr>
          <a:r>
            <a:rPr lang="en-US" sz="1400" b="1" kern="1200">
              <a:effectLst>
                <a:outerShdw blurRad="50800" dist="38100" dir="2700000" algn="tl" rotWithShape="0">
                  <a:schemeClr val="tx1">
                    <a:alpha val="50000"/>
                  </a:schemeClr>
                </a:outerShdw>
              </a:effectLst>
              <a:latin typeface="+mj-lt"/>
            </a:rPr>
            <a:t>STAGE 02: 23</a:t>
          </a:r>
          <a:r>
            <a:rPr lang="en-US" sz="1400" b="1" kern="1200" baseline="30000">
              <a:effectLst>
                <a:outerShdw blurRad="50800" dist="38100" dir="2700000" algn="tl" rotWithShape="0">
                  <a:schemeClr val="tx1">
                    <a:alpha val="50000"/>
                  </a:schemeClr>
                </a:outerShdw>
              </a:effectLst>
              <a:latin typeface="+mj-lt"/>
            </a:rPr>
            <a:t>rd</a:t>
          </a:r>
          <a:r>
            <a:rPr lang="en-US" sz="1400" b="1" kern="1200">
              <a:effectLst>
                <a:outerShdw blurRad="50800" dist="38100" dir="2700000" algn="tl" rotWithShape="0">
                  <a:schemeClr val="tx1">
                    <a:alpha val="50000"/>
                  </a:schemeClr>
                </a:outerShdw>
              </a:effectLst>
              <a:latin typeface="+mj-lt"/>
            </a:rPr>
            <a:t> April 2022</a:t>
          </a:r>
          <a:endParaRPr lang="en-US" sz="1400" b="1" kern="1200" dirty="0">
            <a:effectLst>
              <a:outerShdw blurRad="50800" dist="38100" dir="2700000" algn="tl" rotWithShape="0">
                <a:schemeClr val="tx1">
                  <a:alpha val="50000"/>
                </a:schemeClr>
              </a:outerShdw>
            </a:effectLst>
            <a:latin typeface="+mj-lt"/>
          </a:endParaRPr>
        </a:p>
      </dsp:txBody>
      <dsp:txXfrm>
        <a:off x="1980873" y="3510000"/>
        <a:ext cx="1464208" cy="810000"/>
      </dsp:txXfrm>
    </dsp:sp>
    <dsp:sp modelId="{5E07F9E4-149C-4A89-848F-4ABDD305F0C5}">
      <dsp:nvSpPr>
        <dsp:cNvPr id="0" name=""/>
        <dsp:cNvSpPr/>
      </dsp:nvSpPr>
      <dsp:spPr>
        <a:xfrm>
          <a:off x="1927910" y="1169722"/>
          <a:ext cx="1517797" cy="1824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ct val="35000"/>
            </a:spcAft>
            <a:buNone/>
          </a:pPr>
          <a:r>
            <a:rPr lang="en-US" sz="1200" kern="1200">
              <a:solidFill>
                <a:schemeClr val="tx2"/>
              </a:solidFill>
            </a:rPr>
            <a:t>Importing IBMQ Cloud platform and running simulations on FRQI and NEQR models</a:t>
          </a:r>
          <a:endParaRPr lang="en-US" sz="1200" kern="1200" dirty="0">
            <a:solidFill>
              <a:schemeClr val="tx2"/>
            </a:solidFill>
          </a:endParaRPr>
        </a:p>
      </dsp:txBody>
      <dsp:txXfrm>
        <a:off x="1927910" y="1169722"/>
        <a:ext cx="1517797" cy="1824124"/>
      </dsp:txXfrm>
    </dsp:sp>
    <dsp:sp modelId="{473F2067-7126-4D56-A328-5A8CFD3D8D52}">
      <dsp:nvSpPr>
        <dsp:cNvPr id="0" name=""/>
        <dsp:cNvSpPr/>
      </dsp:nvSpPr>
      <dsp:spPr>
        <a:xfrm rot="5400000">
          <a:off x="2413889" y="2220231"/>
          <a:ext cx="2430000" cy="149536"/>
        </a:xfrm>
        <a:prstGeom prst="corner">
          <a:avLst>
            <a:gd name="adj1" fmla="val 1000"/>
            <a:gd name="adj2" fmla="val 1000"/>
          </a:avLst>
        </a:prstGeom>
        <a:solidFill>
          <a:schemeClr val="lt1">
            <a:hueOff val="0"/>
            <a:satOff val="0"/>
            <a:lumOff val="0"/>
            <a:alphaOff val="0"/>
          </a:schemeClr>
        </a:solidFill>
        <a:ln w="17145" cap="flat" cmpd="sng" algn="ctr">
          <a:solidFill>
            <a:schemeClr val="accent3"/>
          </a:solidFill>
          <a:prstDash val="solid"/>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554121" y="3510000"/>
          <a:ext cx="1869208" cy="810000"/>
        </a:xfrm>
        <a:prstGeom prst="chevron">
          <a:avLst>
            <a:gd name="adj" fmla="val 25000"/>
          </a:avLst>
        </a:prstGeom>
        <a:solidFill>
          <a:schemeClr val="accent3"/>
        </a:solidFill>
        <a:ln w="17145"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anchor="ctr" anchorCtr="0">
          <a:noAutofit/>
        </a:bodyPr>
        <a:lstStyle/>
        <a:p>
          <a:pPr marL="0" lvl="0" indent="0" algn="ctr" defTabSz="622300">
            <a:lnSpc>
              <a:spcPct val="90000"/>
            </a:lnSpc>
            <a:spcBef>
              <a:spcPct val="0"/>
            </a:spcBef>
            <a:spcAft>
              <a:spcPct val="35000"/>
            </a:spcAft>
            <a:buNone/>
          </a:pPr>
          <a:r>
            <a:rPr lang="en-US" sz="1400" b="1" kern="1200">
              <a:effectLst>
                <a:outerShdw blurRad="50800" dist="38100" dir="2700000" algn="tl" rotWithShape="0">
                  <a:schemeClr val="tx1">
                    <a:alpha val="50000"/>
                  </a:schemeClr>
                </a:outerShdw>
              </a:effectLst>
              <a:latin typeface="+mj-lt"/>
            </a:rPr>
            <a:t>STAGE 03: 5</a:t>
          </a:r>
          <a:r>
            <a:rPr lang="en-US" sz="1400" b="1" kern="1200" baseline="30000">
              <a:effectLst>
                <a:outerShdw blurRad="50800" dist="38100" dir="2700000" algn="tl" rotWithShape="0">
                  <a:schemeClr val="tx1">
                    <a:alpha val="50000"/>
                  </a:schemeClr>
                </a:outerShdw>
              </a:effectLst>
              <a:latin typeface="+mj-lt"/>
            </a:rPr>
            <a:t>th</a:t>
          </a:r>
          <a:r>
            <a:rPr lang="en-US" sz="1400" b="1" kern="1200">
              <a:effectLst>
                <a:outerShdw blurRad="50800" dist="38100" dir="2700000" algn="tl" rotWithShape="0">
                  <a:schemeClr val="tx1">
                    <a:alpha val="50000"/>
                  </a:schemeClr>
                </a:outerShdw>
              </a:effectLst>
              <a:latin typeface="+mj-lt"/>
            </a:rPr>
            <a:t> May 2022</a:t>
          </a:r>
          <a:endParaRPr lang="en-US" sz="1400" b="1" kern="1200" dirty="0">
            <a:effectLst>
              <a:outerShdw blurRad="50800" dist="38100" dir="2700000" algn="tl" rotWithShape="0">
                <a:schemeClr val="tx1">
                  <a:alpha val="50000"/>
                </a:schemeClr>
              </a:outerShdw>
            </a:effectLst>
            <a:latin typeface="+mj-lt"/>
          </a:endParaRPr>
        </a:p>
      </dsp:txBody>
      <dsp:txXfrm>
        <a:off x="3756621" y="3510000"/>
        <a:ext cx="1464208" cy="810000"/>
      </dsp:txXfrm>
    </dsp:sp>
    <dsp:sp modelId="{FD7B29F2-0D66-4B4B-BC8A-82DA23575305}">
      <dsp:nvSpPr>
        <dsp:cNvPr id="0" name=""/>
        <dsp:cNvSpPr/>
      </dsp:nvSpPr>
      <dsp:spPr>
        <a:xfrm>
          <a:off x="3703658" y="1169722"/>
          <a:ext cx="1517797" cy="1824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ct val="35000"/>
            </a:spcAft>
            <a:buNone/>
          </a:pPr>
          <a:r>
            <a:rPr lang="en-US" sz="1200" kern="1200">
              <a:solidFill>
                <a:schemeClr val="tx2"/>
              </a:solidFill>
            </a:rPr>
            <a:t>Finalizing and hypothesizing the INCQI model , running AER simulations to get quality and coded histograms</a:t>
          </a:r>
          <a:endParaRPr lang="en-US" sz="1200" kern="1200" dirty="0">
            <a:solidFill>
              <a:schemeClr val="tx2"/>
            </a:solidFill>
          </a:endParaRPr>
        </a:p>
      </dsp:txBody>
      <dsp:txXfrm>
        <a:off x="3703658" y="1169722"/>
        <a:ext cx="1517797" cy="1824124"/>
      </dsp:txXfrm>
    </dsp:sp>
    <dsp:sp modelId="{7BF6E820-C6E3-4E2C-BB23-ADF9AD641C6B}">
      <dsp:nvSpPr>
        <dsp:cNvPr id="0" name=""/>
        <dsp:cNvSpPr/>
      </dsp:nvSpPr>
      <dsp:spPr>
        <a:xfrm rot="5400000">
          <a:off x="4189638" y="2220231"/>
          <a:ext cx="2430000" cy="149536"/>
        </a:xfrm>
        <a:prstGeom prst="corner">
          <a:avLst>
            <a:gd name="adj1" fmla="val 1000"/>
            <a:gd name="adj2" fmla="val 1000"/>
          </a:avLst>
        </a:prstGeom>
        <a:solidFill>
          <a:schemeClr val="lt1">
            <a:hueOff val="0"/>
            <a:satOff val="0"/>
            <a:lumOff val="0"/>
            <a:alphaOff val="0"/>
          </a:schemeClr>
        </a:solidFill>
        <a:ln w="17145" cap="flat"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B8046455-4EBB-40A8-838B-B584850A8B8E}">
      <dsp:nvSpPr>
        <dsp:cNvPr id="0" name=""/>
        <dsp:cNvSpPr/>
      </dsp:nvSpPr>
      <dsp:spPr>
        <a:xfrm>
          <a:off x="5329869" y="3510000"/>
          <a:ext cx="1869208" cy="810000"/>
        </a:xfrm>
        <a:prstGeom prst="chevron">
          <a:avLst>
            <a:gd name="adj" fmla="val 25000"/>
          </a:avLst>
        </a:prstGeom>
        <a:solidFill>
          <a:schemeClr val="accent4"/>
        </a:solidFill>
        <a:ln w="17145" cap="flat"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anchor="ctr" anchorCtr="0">
          <a:noAutofit/>
        </a:bodyPr>
        <a:lstStyle/>
        <a:p>
          <a:pPr marL="0" lvl="0" indent="0" algn="ctr" defTabSz="622300">
            <a:lnSpc>
              <a:spcPct val="90000"/>
            </a:lnSpc>
            <a:spcBef>
              <a:spcPct val="0"/>
            </a:spcBef>
            <a:spcAft>
              <a:spcPct val="35000"/>
            </a:spcAft>
            <a:buNone/>
          </a:pPr>
          <a:r>
            <a:rPr lang="en-US" sz="1400" b="1" kern="1200">
              <a:effectLst>
                <a:outerShdw blurRad="50800" dist="38100" dir="2700000" algn="tl" rotWithShape="0">
                  <a:schemeClr val="tx1">
                    <a:alpha val="50000"/>
                  </a:schemeClr>
                </a:outerShdw>
              </a:effectLst>
              <a:latin typeface="+mj-lt"/>
            </a:rPr>
            <a:t>STAGE 04 :14</a:t>
          </a:r>
          <a:r>
            <a:rPr lang="en-US" sz="1400" b="1" kern="1200" baseline="30000">
              <a:effectLst>
                <a:outerShdw blurRad="50800" dist="38100" dir="2700000" algn="tl" rotWithShape="0">
                  <a:schemeClr val="tx1">
                    <a:alpha val="50000"/>
                  </a:schemeClr>
                </a:outerShdw>
              </a:effectLst>
              <a:latin typeface="+mj-lt"/>
            </a:rPr>
            <a:t>th</a:t>
          </a:r>
          <a:r>
            <a:rPr lang="en-US" sz="1400" b="1" kern="1200">
              <a:effectLst>
                <a:outerShdw blurRad="50800" dist="38100" dir="2700000" algn="tl" rotWithShape="0">
                  <a:schemeClr val="tx1">
                    <a:alpha val="50000"/>
                  </a:schemeClr>
                </a:outerShdw>
              </a:effectLst>
              <a:latin typeface="+mj-lt"/>
            </a:rPr>
            <a:t> May 2022</a:t>
          </a:r>
          <a:endParaRPr lang="ru-RU" sz="1400" b="1" kern="1200" dirty="0">
            <a:effectLst>
              <a:outerShdw blurRad="50800" dist="38100" dir="2700000" algn="tl" rotWithShape="0">
                <a:schemeClr val="tx1">
                  <a:alpha val="50000"/>
                </a:schemeClr>
              </a:outerShdw>
            </a:effectLst>
            <a:latin typeface="+mj-lt"/>
          </a:endParaRPr>
        </a:p>
      </dsp:txBody>
      <dsp:txXfrm>
        <a:off x="5532369" y="3510000"/>
        <a:ext cx="1464208" cy="810000"/>
      </dsp:txXfrm>
    </dsp:sp>
    <dsp:sp modelId="{1D84544C-5924-422B-9546-A86AE4927E4C}">
      <dsp:nvSpPr>
        <dsp:cNvPr id="0" name=""/>
        <dsp:cNvSpPr/>
      </dsp:nvSpPr>
      <dsp:spPr>
        <a:xfrm>
          <a:off x="5479406" y="1169722"/>
          <a:ext cx="1517797" cy="1824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ts val="0"/>
            </a:spcAft>
            <a:buNone/>
          </a:pPr>
          <a:r>
            <a:rPr lang="en-US" sz="1200" kern="1200">
              <a:solidFill>
                <a:srgbClr val="666666"/>
              </a:solidFill>
              <a:latin typeface="+mn-lt"/>
              <a:ea typeface="+mn-ea"/>
              <a:cs typeface="+mn-cs"/>
            </a:rPr>
            <a:t>First Project Review</a:t>
          </a:r>
          <a:endParaRPr lang="en-US" sz="1200" kern="1200" dirty="0">
            <a:solidFill>
              <a:srgbClr val="666666"/>
            </a:solidFill>
            <a:latin typeface="+mn-lt"/>
            <a:ea typeface="+mn-ea"/>
            <a:cs typeface="+mn-cs"/>
          </a:endParaRPr>
        </a:p>
      </dsp:txBody>
      <dsp:txXfrm>
        <a:off x="5479406" y="1169722"/>
        <a:ext cx="1517797" cy="1824124"/>
      </dsp:txXfrm>
    </dsp:sp>
    <dsp:sp modelId="{0EE416CF-D8AE-41BD-BF35-9148040E1274}">
      <dsp:nvSpPr>
        <dsp:cNvPr id="0" name=""/>
        <dsp:cNvSpPr/>
      </dsp:nvSpPr>
      <dsp:spPr>
        <a:xfrm rot="5400000">
          <a:off x="5965386" y="2220231"/>
          <a:ext cx="2430000" cy="149536"/>
        </a:xfrm>
        <a:prstGeom prst="corner">
          <a:avLst>
            <a:gd name="adj1" fmla="val 1000"/>
            <a:gd name="adj2" fmla="val 1000"/>
          </a:avLst>
        </a:prstGeom>
        <a:solidFill>
          <a:schemeClr val="lt1">
            <a:hueOff val="0"/>
            <a:satOff val="0"/>
            <a:lumOff val="0"/>
            <a:alphaOff val="0"/>
          </a:schemeClr>
        </a:solidFill>
        <a:ln w="17145" cap="flat" cmpd="sng" algn="ctr">
          <a:solidFill>
            <a:schemeClr val="accent5"/>
          </a:solidFill>
          <a:prstDash val="solid"/>
        </a:ln>
        <a:effectLst/>
      </dsp:spPr>
      <dsp:style>
        <a:lnRef idx="2">
          <a:scrgbClr r="0" g="0" b="0"/>
        </a:lnRef>
        <a:fillRef idx="1">
          <a:scrgbClr r="0" g="0" b="0"/>
        </a:fillRef>
        <a:effectRef idx="0">
          <a:scrgbClr r="0" g="0" b="0"/>
        </a:effectRef>
        <a:fontRef idx="minor"/>
      </dsp:style>
    </dsp:sp>
    <dsp:sp modelId="{559A9A18-D6AE-4459-8C7F-A17CAB50744A}">
      <dsp:nvSpPr>
        <dsp:cNvPr id="0" name=""/>
        <dsp:cNvSpPr/>
      </dsp:nvSpPr>
      <dsp:spPr>
        <a:xfrm>
          <a:off x="7105617" y="3510000"/>
          <a:ext cx="1869208" cy="810000"/>
        </a:xfrm>
        <a:prstGeom prst="chevron">
          <a:avLst>
            <a:gd name="adj" fmla="val 25000"/>
          </a:avLst>
        </a:prstGeom>
        <a:solidFill>
          <a:schemeClr val="accent5"/>
        </a:solidFill>
        <a:ln w="17145"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anchor="ctr" anchorCtr="0">
          <a:noAutofit/>
        </a:bodyPr>
        <a:lstStyle/>
        <a:p>
          <a:pPr marL="0" lvl="0" indent="0" algn="ctr" defTabSz="622300">
            <a:lnSpc>
              <a:spcPct val="90000"/>
            </a:lnSpc>
            <a:spcBef>
              <a:spcPct val="0"/>
            </a:spcBef>
            <a:spcAft>
              <a:spcPct val="35000"/>
            </a:spcAft>
            <a:buNone/>
          </a:pPr>
          <a:r>
            <a:rPr lang="en-US" sz="1400" b="1" kern="1200">
              <a:effectLst>
                <a:outerShdw blurRad="50800" dist="38100" dir="2700000" algn="tl" rotWithShape="0">
                  <a:schemeClr val="tx1">
                    <a:alpha val="50000"/>
                  </a:schemeClr>
                </a:outerShdw>
              </a:effectLst>
              <a:latin typeface="+mj-lt"/>
            </a:rPr>
            <a:t>STAGE 05: 15</a:t>
          </a:r>
          <a:r>
            <a:rPr lang="en-US" sz="1400" b="1" kern="1200" baseline="30000">
              <a:effectLst>
                <a:outerShdw blurRad="50800" dist="38100" dir="2700000" algn="tl" rotWithShape="0">
                  <a:schemeClr val="tx1">
                    <a:alpha val="50000"/>
                  </a:schemeClr>
                </a:outerShdw>
              </a:effectLst>
              <a:latin typeface="+mj-lt"/>
            </a:rPr>
            <a:t>th</a:t>
          </a:r>
          <a:r>
            <a:rPr lang="en-US" sz="1400" b="1" kern="1200">
              <a:effectLst>
                <a:outerShdw blurRad="50800" dist="38100" dir="2700000" algn="tl" rotWithShape="0">
                  <a:schemeClr val="tx1">
                    <a:alpha val="50000"/>
                  </a:schemeClr>
                </a:outerShdw>
              </a:effectLst>
              <a:latin typeface="+mj-lt"/>
            </a:rPr>
            <a:t> May 2022</a:t>
          </a:r>
          <a:endParaRPr lang="ru-RU" sz="1400" b="1" kern="1200" dirty="0">
            <a:effectLst>
              <a:outerShdw blurRad="50800" dist="38100" dir="2700000" algn="tl" rotWithShape="0">
                <a:schemeClr val="tx1">
                  <a:alpha val="50000"/>
                </a:schemeClr>
              </a:outerShdw>
            </a:effectLst>
            <a:latin typeface="+mj-lt"/>
          </a:endParaRPr>
        </a:p>
      </dsp:txBody>
      <dsp:txXfrm>
        <a:off x="7308117" y="3510000"/>
        <a:ext cx="1464208" cy="810000"/>
      </dsp:txXfrm>
    </dsp:sp>
    <dsp:sp modelId="{7F54B493-FCA8-4A1F-A2B1-FCB26CA9C396}">
      <dsp:nvSpPr>
        <dsp:cNvPr id="0" name=""/>
        <dsp:cNvSpPr/>
      </dsp:nvSpPr>
      <dsp:spPr>
        <a:xfrm>
          <a:off x="7255154" y="1169722"/>
          <a:ext cx="1517797" cy="1824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ts val="0"/>
            </a:spcAft>
            <a:buNone/>
          </a:pPr>
          <a:r>
            <a:rPr lang="en-US" sz="1200" kern="1200">
              <a:solidFill>
                <a:srgbClr val="666666"/>
              </a:solidFill>
              <a:latin typeface="+mn-lt"/>
              <a:ea typeface="+mn-ea"/>
              <a:cs typeface="+mn-cs"/>
            </a:rPr>
            <a:t>Analyzing the crtiques, and working on implementing the code to have real time simulations based on IBMQ eagle processor</a:t>
          </a:r>
          <a:endParaRPr lang="en-US" sz="1200" kern="1200" dirty="0">
            <a:solidFill>
              <a:srgbClr val="666666"/>
            </a:solidFill>
            <a:latin typeface="+mn-lt"/>
            <a:ea typeface="+mn-ea"/>
            <a:cs typeface="+mn-cs"/>
          </a:endParaRPr>
        </a:p>
      </dsp:txBody>
      <dsp:txXfrm>
        <a:off x="7255154" y="1169722"/>
        <a:ext cx="1517797" cy="1824124"/>
      </dsp:txXfrm>
    </dsp:sp>
    <dsp:sp modelId="{7CA8D9D8-261F-46CA-BCB4-89C3305AEC3D}">
      <dsp:nvSpPr>
        <dsp:cNvPr id="0" name=""/>
        <dsp:cNvSpPr/>
      </dsp:nvSpPr>
      <dsp:spPr>
        <a:xfrm rot="5400000">
          <a:off x="7741134" y="2220231"/>
          <a:ext cx="2430000" cy="149536"/>
        </a:xfrm>
        <a:prstGeom prst="corner">
          <a:avLst>
            <a:gd name="adj1" fmla="val 1000"/>
            <a:gd name="adj2" fmla="val 1000"/>
          </a:avLst>
        </a:prstGeom>
        <a:solidFill>
          <a:schemeClr val="lt1">
            <a:hueOff val="0"/>
            <a:satOff val="0"/>
            <a:lumOff val="0"/>
            <a:alphaOff val="0"/>
          </a:schemeClr>
        </a:solidFill>
        <a:ln w="1714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208B91-B946-4B57-A0CD-B80E9BF70DED}">
      <dsp:nvSpPr>
        <dsp:cNvPr id="0" name=""/>
        <dsp:cNvSpPr/>
      </dsp:nvSpPr>
      <dsp:spPr>
        <a:xfrm>
          <a:off x="8881366" y="3510000"/>
          <a:ext cx="1869208" cy="810000"/>
        </a:xfrm>
        <a:prstGeom prst="chevron">
          <a:avLst>
            <a:gd name="adj" fmla="val 25000"/>
          </a:avLst>
        </a:prstGeom>
        <a:solidFill>
          <a:schemeClr val="accent2">
            <a:hueOff val="0"/>
            <a:satOff val="0"/>
            <a:lumOff val="0"/>
            <a:alphaOff val="0"/>
          </a:schemeClr>
        </a:solidFill>
        <a:ln w="1714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anchor="ctr" anchorCtr="0">
          <a:noAutofit/>
        </a:bodyPr>
        <a:lstStyle/>
        <a:p>
          <a:pPr marL="0" lvl="0" indent="0" algn="l" defTabSz="533400">
            <a:lnSpc>
              <a:spcPts val="1500"/>
            </a:lnSpc>
            <a:spcBef>
              <a:spcPct val="0"/>
            </a:spcBef>
            <a:spcAft>
              <a:spcPts val="0"/>
            </a:spcAft>
            <a:buNone/>
          </a:pPr>
          <a:r>
            <a:rPr lang="en-US" sz="1400" b="1" kern="1200">
              <a:effectLst>
                <a:outerShdw blurRad="50800" dist="38100" dir="2700000" algn="tl" rotWithShape="0">
                  <a:schemeClr val="tx1">
                    <a:alpha val="50000"/>
                  </a:schemeClr>
                </a:outerShdw>
              </a:effectLst>
              <a:latin typeface="+mj-lt"/>
            </a:rPr>
            <a:t>STAGE 06: 25</a:t>
          </a:r>
          <a:r>
            <a:rPr lang="en-US" sz="1400" b="1" kern="1200" baseline="30000">
              <a:effectLst>
                <a:outerShdw blurRad="50800" dist="38100" dir="2700000" algn="tl" rotWithShape="0">
                  <a:schemeClr val="tx1">
                    <a:alpha val="50000"/>
                  </a:schemeClr>
                </a:outerShdw>
              </a:effectLst>
              <a:latin typeface="+mj-lt"/>
            </a:rPr>
            <a:t>th</a:t>
          </a:r>
          <a:r>
            <a:rPr lang="en-US" sz="1400" b="1" kern="1200">
              <a:effectLst>
                <a:outerShdw blurRad="50800" dist="38100" dir="2700000" algn="tl" rotWithShape="0">
                  <a:schemeClr val="tx1">
                    <a:alpha val="50000"/>
                  </a:schemeClr>
                </a:outerShdw>
              </a:effectLst>
              <a:latin typeface="+mj-lt"/>
            </a:rPr>
            <a:t> June 2022</a:t>
          </a:r>
          <a:endParaRPr lang="en-US" sz="1400" kern="1200" dirty="0">
            <a:solidFill>
              <a:srgbClr val="666666"/>
            </a:solidFill>
            <a:latin typeface="+mn-lt"/>
            <a:ea typeface="+mn-ea"/>
            <a:cs typeface="+mn-cs"/>
          </a:endParaRPr>
        </a:p>
      </dsp:txBody>
      <dsp:txXfrm>
        <a:off x="9083866" y="3510000"/>
        <a:ext cx="1464208" cy="810000"/>
      </dsp:txXfrm>
    </dsp:sp>
    <dsp:sp modelId="{742F67E8-ECB5-4767-84CB-8359B5E60247}">
      <dsp:nvSpPr>
        <dsp:cNvPr id="0" name=""/>
        <dsp:cNvSpPr/>
      </dsp:nvSpPr>
      <dsp:spPr>
        <a:xfrm>
          <a:off x="9030902" y="1169722"/>
          <a:ext cx="1517797" cy="182412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AE9B27-8CCE-4406-874A-46B6D1FB9F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A82AC63-30CB-4C95-8C0A-3B6FE6CE67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9242EA-EF1A-4A06-8C7D-0BF799736D46}" type="datetimeFigureOut">
              <a:rPr lang="en-IN" smtClean="0"/>
              <a:t>18-10-2022</a:t>
            </a:fld>
            <a:endParaRPr lang="en-IN"/>
          </a:p>
        </p:txBody>
      </p:sp>
      <p:sp>
        <p:nvSpPr>
          <p:cNvPr id="4" name="Footer Placeholder 3">
            <a:extLst>
              <a:ext uri="{FF2B5EF4-FFF2-40B4-BE49-F238E27FC236}">
                <a16:creationId xmlns:a16="http://schemas.microsoft.com/office/drawing/2014/main" id="{350D562E-D45B-4C58-96FF-D38F5922A0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99CB843-0AE0-4B7B-99F4-EDF76D136F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BC4690-C715-4CBF-9C48-1DDC8377E883}" type="slidenum">
              <a:rPr lang="en-IN" smtClean="0"/>
              <a:t>‹#›</a:t>
            </a:fld>
            <a:endParaRPr lang="en-IN"/>
          </a:p>
        </p:txBody>
      </p:sp>
    </p:spTree>
    <p:extLst>
      <p:ext uri="{BB962C8B-B14F-4D97-AF65-F5344CB8AC3E}">
        <p14:creationId xmlns:p14="http://schemas.microsoft.com/office/powerpoint/2010/main" val="1432876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BE8B24-04F2-4AA7-BE91-655A8E3F1557}" type="datetimeFigureOut">
              <a:rPr lang="en-IN" smtClean="0"/>
              <a:t>18-10-2022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A3B06B-2C07-442D-8D6B-3CCCA207AED8}" type="slidenum">
              <a:rPr lang="en-IN" smtClean="0"/>
              <a:t>‹#›</a:t>
            </a:fld>
            <a:endParaRPr lang="en-IN"/>
          </a:p>
        </p:txBody>
      </p:sp>
    </p:spTree>
    <p:extLst>
      <p:ext uri="{BB962C8B-B14F-4D97-AF65-F5344CB8AC3E}">
        <p14:creationId xmlns:p14="http://schemas.microsoft.com/office/powerpoint/2010/main" val="1702663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4754">
              <a:defRPr sz="2500">
                <a:solidFill>
                  <a:schemeClr val="tx1"/>
                </a:solidFill>
                <a:latin typeface="Tahoma" pitchFamily="34" charset="0"/>
              </a:defRPr>
            </a:lvl1pPr>
            <a:lvl2pPr marL="746527" indent="-287126" defTabSz="934754">
              <a:defRPr sz="2500">
                <a:solidFill>
                  <a:schemeClr val="tx1"/>
                </a:solidFill>
                <a:latin typeface="Tahoma" pitchFamily="34" charset="0"/>
              </a:defRPr>
            </a:lvl2pPr>
            <a:lvl3pPr marL="1148504" indent="-229701" defTabSz="934754">
              <a:defRPr sz="2500">
                <a:solidFill>
                  <a:schemeClr val="tx1"/>
                </a:solidFill>
                <a:latin typeface="Tahoma" pitchFamily="34" charset="0"/>
              </a:defRPr>
            </a:lvl3pPr>
            <a:lvl4pPr marL="1607906" indent="-229701" defTabSz="934754">
              <a:defRPr sz="2500">
                <a:solidFill>
                  <a:schemeClr val="tx1"/>
                </a:solidFill>
                <a:latin typeface="Tahoma" pitchFamily="34" charset="0"/>
              </a:defRPr>
            </a:lvl4pPr>
            <a:lvl5pPr marL="2067307" indent="-229701" defTabSz="934754">
              <a:defRPr sz="2500">
                <a:solidFill>
                  <a:schemeClr val="tx1"/>
                </a:solidFill>
                <a:latin typeface="Tahoma" pitchFamily="34" charset="0"/>
              </a:defRPr>
            </a:lvl5pPr>
            <a:lvl6pPr marL="2526708" indent="-229701" defTabSz="934754" eaLnBrk="0" fontAlgn="base" hangingPunct="0">
              <a:spcBef>
                <a:spcPct val="0"/>
              </a:spcBef>
              <a:spcAft>
                <a:spcPct val="0"/>
              </a:spcAft>
              <a:defRPr sz="2500">
                <a:solidFill>
                  <a:schemeClr val="tx1"/>
                </a:solidFill>
                <a:latin typeface="Tahoma" pitchFamily="34" charset="0"/>
              </a:defRPr>
            </a:lvl6pPr>
            <a:lvl7pPr marL="2986110" indent="-229701" defTabSz="934754" eaLnBrk="0" fontAlgn="base" hangingPunct="0">
              <a:spcBef>
                <a:spcPct val="0"/>
              </a:spcBef>
              <a:spcAft>
                <a:spcPct val="0"/>
              </a:spcAft>
              <a:defRPr sz="2500">
                <a:solidFill>
                  <a:schemeClr val="tx1"/>
                </a:solidFill>
                <a:latin typeface="Tahoma" pitchFamily="34" charset="0"/>
              </a:defRPr>
            </a:lvl7pPr>
            <a:lvl8pPr marL="3445511" indent="-229701" defTabSz="934754" eaLnBrk="0" fontAlgn="base" hangingPunct="0">
              <a:spcBef>
                <a:spcPct val="0"/>
              </a:spcBef>
              <a:spcAft>
                <a:spcPct val="0"/>
              </a:spcAft>
              <a:defRPr sz="2500">
                <a:solidFill>
                  <a:schemeClr val="tx1"/>
                </a:solidFill>
                <a:latin typeface="Tahoma" pitchFamily="34" charset="0"/>
              </a:defRPr>
            </a:lvl8pPr>
            <a:lvl9pPr marL="3904913" indent="-229701" defTabSz="934754" eaLnBrk="0" fontAlgn="base" hangingPunct="0">
              <a:spcBef>
                <a:spcPct val="0"/>
              </a:spcBef>
              <a:spcAft>
                <a:spcPct val="0"/>
              </a:spcAft>
              <a:defRPr sz="2500">
                <a:solidFill>
                  <a:schemeClr val="tx1"/>
                </a:solidFill>
                <a:latin typeface="Tahoma" pitchFamily="34" charset="0"/>
              </a:defRPr>
            </a:lvl9pPr>
          </a:lstStyle>
          <a:p>
            <a:pPr marL="0" marR="0" lvl="0" indent="0" algn="l" defTabSz="9347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Arial" charset="0"/>
                <a:ea typeface="+mn-ea"/>
                <a:cs typeface="+mn-cs"/>
              </a:rPr>
              <a:t>sdfsfsfsd</a:t>
            </a:r>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5325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4754">
              <a:defRPr sz="2500">
                <a:solidFill>
                  <a:schemeClr val="tx1"/>
                </a:solidFill>
                <a:latin typeface="Tahoma" pitchFamily="34" charset="0"/>
              </a:defRPr>
            </a:lvl1pPr>
            <a:lvl2pPr marL="746527" indent="-287126" defTabSz="934754">
              <a:defRPr sz="2500">
                <a:solidFill>
                  <a:schemeClr val="tx1"/>
                </a:solidFill>
                <a:latin typeface="Tahoma" pitchFamily="34" charset="0"/>
              </a:defRPr>
            </a:lvl2pPr>
            <a:lvl3pPr marL="1148504" indent="-229701" defTabSz="934754">
              <a:defRPr sz="2500">
                <a:solidFill>
                  <a:schemeClr val="tx1"/>
                </a:solidFill>
                <a:latin typeface="Tahoma" pitchFamily="34" charset="0"/>
              </a:defRPr>
            </a:lvl3pPr>
            <a:lvl4pPr marL="1607906" indent="-229701" defTabSz="934754">
              <a:defRPr sz="2500">
                <a:solidFill>
                  <a:schemeClr val="tx1"/>
                </a:solidFill>
                <a:latin typeface="Tahoma" pitchFamily="34" charset="0"/>
              </a:defRPr>
            </a:lvl4pPr>
            <a:lvl5pPr marL="2067307" indent="-229701" defTabSz="934754">
              <a:defRPr sz="2500">
                <a:solidFill>
                  <a:schemeClr val="tx1"/>
                </a:solidFill>
                <a:latin typeface="Tahoma" pitchFamily="34" charset="0"/>
              </a:defRPr>
            </a:lvl5pPr>
            <a:lvl6pPr marL="2526708" indent="-229701" defTabSz="934754" eaLnBrk="0" fontAlgn="base" hangingPunct="0">
              <a:spcBef>
                <a:spcPct val="0"/>
              </a:spcBef>
              <a:spcAft>
                <a:spcPct val="0"/>
              </a:spcAft>
              <a:defRPr sz="2500">
                <a:solidFill>
                  <a:schemeClr val="tx1"/>
                </a:solidFill>
                <a:latin typeface="Tahoma" pitchFamily="34" charset="0"/>
              </a:defRPr>
            </a:lvl6pPr>
            <a:lvl7pPr marL="2986110" indent="-229701" defTabSz="934754" eaLnBrk="0" fontAlgn="base" hangingPunct="0">
              <a:spcBef>
                <a:spcPct val="0"/>
              </a:spcBef>
              <a:spcAft>
                <a:spcPct val="0"/>
              </a:spcAft>
              <a:defRPr sz="2500">
                <a:solidFill>
                  <a:schemeClr val="tx1"/>
                </a:solidFill>
                <a:latin typeface="Tahoma" pitchFamily="34" charset="0"/>
              </a:defRPr>
            </a:lvl7pPr>
            <a:lvl8pPr marL="3445511" indent="-229701" defTabSz="934754" eaLnBrk="0" fontAlgn="base" hangingPunct="0">
              <a:spcBef>
                <a:spcPct val="0"/>
              </a:spcBef>
              <a:spcAft>
                <a:spcPct val="0"/>
              </a:spcAft>
              <a:defRPr sz="2500">
                <a:solidFill>
                  <a:schemeClr val="tx1"/>
                </a:solidFill>
                <a:latin typeface="Tahoma" pitchFamily="34" charset="0"/>
              </a:defRPr>
            </a:lvl8pPr>
            <a:lvl9pPr marL="3904913" indent="-229701" defTabSz="934754" eaLnBrk="0" fontAlgn="base" hangingPunct="0">
              <a:spcBef>
                <a:spcPct val="0"/>
              </a:spcBef>
              <a:spcAft>
                <a:spcPct val="0"/>
              </a:spcAft>
              <a:defRPr sz="2500">
                <a:solidFill>
                  <a:schemeClr val="tx1"/>
                </a:solidFill>
                <a:latin typeface="Tahoma" pitchFamily="34" charset="0"/>
              </a:defRPr>
            </a:lvl9pPr>
          </a:lstStyle>
          <a:p>
            <a:pPr marL="0" marR="0" lvl="0" indent="0" algn="l" defTabSz="93475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mn-ea"/>
                <a:cs typeface="+mn-cs"/>
              </a:rPr>
              <a:t>SJB Institute of Technology</a:t>
            </a:r>
          </a:p>
        </p:txBody>
      </p:sp>
      <p:sp>
        <p:nvSpPr>
          <p:cNvPr id="5325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4754">
              <a:defRPr sz="2500">
                <a:solidFill>
                  <a:schemeClr val="tx1"/>
                </a:solidFill>
                <a:latin typeface="Tahoma" pitchFamily="34" charset="0"/>
              </a:defRPr>
            </a:lvl1pPr>
            <a:lvl2pPr marL="746527" indent="-287126" defTabSz="934754">
              <a:defRPr sz="2500">
                <a:solidFill>
                  <a:schemeClr val="tx1"/>
                </a:solidFill>
                <a:latin typeface="Tahoma" pitchFamily="34" charset="0"/>
              </a:defRPr>
            </a:lvl2pPr>
            <a:lvl3pPr marL="1148504" indent="-229701" defTabSz="934754">
              <a:defRPr sz="2500">
                <a:solidFill>
                  <a:schemeClr val="tx1"/>
                </a:solidFill>
                <a:latin typeface="Tahoma" pitchFamily="34" charset="0"/>
              </a:defRPr>
            </a:lvl3pPr>
            <a:lvl4pPr marL="1607906" indent="-229701" defTabSz="934754">
              <a:defRPr sz="2500">
                <a:solidFill>
                  <a:schemeClr val="tx1"/>
                </a:solidFill>
                <a:latin typeface="Tahoma" pitchFamily="34" charset="0"/>
              </a:defRPr>
            </a:lvl4pPr>
            <a:lvl5pPr marL="2067307" indent="-229701" defTabSz="934754">
              <a:defRPr sz="2500">
                <a:solidFill>
                  <a:schemeClr val="tx1"/>
                </a:solidFill>
                <a:latin typeface="Tahoma" pitchFamily="34" charset="0"/>
              </a:defRPr>
            </a:lvl5pPr>
            <a:lvl6pPr marL="2526708" indent="-229701" defTabSz="934754" eaLnBrk="0" fontAlgn="base" hangingPunct="0">
              <a:spcBef>
                <a:spcPct val="0"/>
              </a:spcBef>
              <a:spcAft>
                <a:spcPct val="0"/>
              </a:spcAft>
              <a:defRPr sz="2500">
                <a:solidFill>
                  <a:schemeClr val="tx1"/>
                </a:solidFill>
                <a:latin typeface="Tahoma" pitchFamily="34" charset="0"/>
              </a:defRPr>
            </a:lvl6pPr>
            <a:lvl7pPr marL="2986110" indent="-229701" defTabSz="934754" eaLnBrk="0" fontAlgn="base" hangingPunct="0">
              <a:spcBef>
                <a:spcPct val="0"/>
              </a:spcBef>
              <a:spcAft>
                <a:spcPct val="0"/>
              </a:spcAft>
              <a:defRPr sz="2500">
                <a:solidFill>
                  <a:schemeClr val="tx1"/>
                </a:solidFill>
                <a:latin typeface="Tahoma" pitchFamily="34" charset="0"/>
              </a:defRPr>
            </a:lvl7pPr>
            <a:lvl8pPr marL="3445511" indent="-229701" defTabSz="934754" eaLnBrk="0" fontAlgn="base" hangingPunct="0">
              <a:spcBef>
                <a:spcPct val="0"/>
              </a:spcBef>
              <a:spcAft>
                <a:spcPct val="0"/>
              </a:spcAft>
              <a:defRPr sz="2500">
                <a:solidFill>
                  <a:schemeClr val="tx1"/>
                </a:solidFill>
                <a:latin typeface="Tahoma" pitchFamily="34" charset="0"/>
              </a:defRPr>
            </a:lvl8pPr>
            <a:lvl9pPr marL="3904913" indent="-229701" defTabSz="934754" eaLnBrk="0" fontAlgn="base" hangingPunct="0">
              <a:spcBef>
                <a:spcPct val="0"/>
              </a:spcBef>
              <a:spcAft>
                <a:spcPct val="0"/>
              </a:spcAft>
              <a:defRPr sz="2500">
                <a:solidFill>
                  <a:schemeClr val="tx1"/>
                </a:solidFill>
                <a:latin typeface="Tahoma" pitchFamily="34" charset="0"/>
              </a:defRPr>
            </a:lvl9pPr>
          </a:lstStyle>
          <a:p>
            <a:pPr marL="0" marR="0" lvl="0" indent="0" algn="r" defTabSz="934754" rtl="0" eaLnBrk="1" fontAlgn="auto" latinLnBrk="0" hangingPunct="1">
              <a:lnSpc>
                <a:spcPct val="100000"/>
              </a:lnSpc>
              <a:spcBef>
                <a:spcPts val="0"/>
              </a:spcBef>
              <a:spcAft>
                <a:spcPts val="0"/>
              </a:spcAft>
              <a:buClrTx/>
              <a:buSzTx/>
              <a:buFontTx/>
              <a:buNone/>
              <a:tabLst/>
              <a:defRPr/>
            </a:pPr>
            <a:fld id="{371BF9F1-7DCD-4D00-842C-3FCD54746272}" type="slidenum">
              <a:rPr kumimoji="0" lang="en-US" sz="1200" b="0" i="0" u="none" strike="noStrike" kern="1200" cap="none" spc="0" normalizeH="0" baseline="0" noProof="0">
                <a:ln>
                  <a:noFill/>
                </a:ln>
                <a:solidFill>
                  <a:prstClr val="black"/>
                </a:solidFill>
                <a:effectLst/>
                <a:uLnTx/>
                <a:uFillTx/>
                <a:latin typeface="Arial" charset="0"/>
                <a:ea typeface="+mn-ea"/>
                <a:cs typeface="+mn-cs"/>
              </a:rPr>
              <a:pPr marL="0" marR="0" lvl="0" indent="0" algn="r" defTabSz="934754" rtl="0" eaLnBrk="1" fontAlgn="auto" latinLnBrk="0" hangingPunct="1">
                <a:lnSpc>
                  <a:spcPct val="100000"/>
                </a:lnSpc>
                <a:spcBef>
                  <a:spcPts val="0"/>
                </a:spcBef>
                <a:spcAft>
                  <a:spcPts val="0"/>
                </a:spcAft>
                <a:buClrTx/>
                <a:buSzTx/>
                <a:buFontTx/>
                <a:buNone/>
                <a:tabLst/>
                <a:defRPr/>
              </a:pPr>
              <a:t>0</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
        <p:nvSpPr>
          <p:cNvPr id="53253" name="Rectangle 2"/>
          <p:cNvSpPr>
            <a:spLocks noGrp="1" noRot="1" noChangeAspect="1" noChangeArrowheads="1" noTextEdit="1"/>
          </p:cNvSpPr>
          <p:nvPr>
            <p:ph type="sldImg"/>
          </p:nvPr>
        </p:nvSpPr>
        <p:spPr>
          <a:xfrm>
            <a:off x="425450" y="698500"/>
            <a:ext cx="6203950" cy="3490913"/>
          </a:xfrm>
          <a:ln/>
        </p:spPr>
      </p:sp>
      <p:sp>
        <p:nvSpPr>
          <p:cNvPr id="532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dirty="0"/>
          </a:p>
        </p:txBody>
      </p:sp>
    </p:spTree>
    <p:extLst>
      <p:ext uri="{BB962C8B-B14F-4D97-AF65-F5344CB8AC3E}">
        <p14:creationId xmlns:p14="http://schemas.microsoft.com/office/powerpoint/2010/main" val="1356584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0A3B06B-2C07-442D-8D6B-3CCCA207AED8}" type="slidenum">
              <a:rPr lang="en-IN" smtClean="0"/>
              <a:t>1</a:t>
            </a:fld>
            <a:endParaRPr lang="en-IN"/>
          </a:p>
        </p:txBody>
      </p:sp>
    </p:spTree>
    <p:extLst>
      <p:ext uri="{BB962C8B-B14F-4D97-AF65-F5344CB8AC3E}">
        <p14:creationId xmlns:p14="http://schemas.microsoft.com/office/powerpoint/2010/main" val="1609319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70ACE-EDE4-46BE-9FFD-515D1EB454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A80D7E0-9660-4186-940B-F871104D11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ED73B3E-9EE4-4138-A63F-B6866CE72DD4}"/>
              </a:ext>
            </a:extLst>
          </p:cNvPr>
          <p:cNvSpPr>
            <a:spLocks noGrp="1"/>
          </p:cNvSpPr>
          <p:nvPr>
            <p:ph type="dt" sz="half" idx="10"/>
          </p:nvPr>
        </p:nvSpPr>
        <p:spPr/>
        <p:txBody>
          <a:bodyPr/>
          <a:lstStyle/>
          <a:p>
            <a:fld id="{63CF9E53-1173-4E82-8D05-9D27C8C2DADD}" type="datetime1">
              <a:rPr lang="en-IN" smtClean="0"/>
              <a:t>18-10-2022</a:t>
            </a:fld>
            <a:endParaRPr lang="en-IN"/>
          </a:p>
        </p:txBody>
      </p:sp>
      <p:sp>
        <p:nvSpPr>
          <p:cNvPr id="5" name="Footer Placeholder 4">
            <a:extLst>
              <a:ext uri="{FF2B5EF4-FFF2-40B4-BE49-F238E27FC236}">
                <a16:creationId xmlns:a16="http://schemas.microsoft.com/office/drawing/2014/main" id="{E511A3D1-0C6E-4BD4-896B-30BE09F9FA48}"/>
              </a:ext>
            </a:extLst>
          </p:cNvPr>
          <p:cNvSpPr>
            <a:spLocks noGrp="1"/>
          </p:cNvSpPr>
          <p:nvPr>
            <p:ph type="ftr" sz="quarter" idx="11"/>
          </p:nvPr>
        </p:nvSpPr>
        <p:spPr/>
        <p:txBody>
          <a:bodyPr/>
          <a:lstStyle/>
          <a:p>
            <a:r>
              <a:rPr lang="en-IN"/>
              <a:t>Dept. of ECE, SJBIT</a:t>
            </a:r>
          </a:p>
        </p:txBody>
      </p:sp>
      <p:sp>
        <p:nvSpPr>
          <p:cNvPr id="6" name="Slide Number Placeholder 5">
            <a:extLst>
              <a:ext uri="{FF2B5EF4-FFF2-40B4-BE49-F238E27FC236}">
                <a16:creationId xmlns:a16="http://schemas.microsoft.com/office/drawing/2014/main" id="{77FEC3D6-8E62-4E35-BDD1-2022488ECAF5}"/>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1194689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564E-1F1A-4A54-A038-2C057345A05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F392071-210D-44F4-95E5-B441D8F1E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E27548-E141-4141-AF60-BC11072996F2}"/>
              </a:ext>
            </a:extLst>
          </p:cNvPr>
          <p:cNvSpPr>
            <a:spLocks noGrp="1"/>
          </p:cNvSpPr>
          <p:nvPr>
            <p:ph type="dt" sz="half" idx="10"/>
          </p:nvPr>
        </p:nvSpPr>
        <p:spPr/>
        <p:txBody>
          <a:bodyPr/>
          <a:lstStyle/>
          <a:p>
            <a:fld id="{11FDC815-133B-4306-8642-8EB1DE40C180}" type="datetime1">
              <a:rPr lang="en-IN" smtClean="0"/>
              <a:t>18-10-2022</a:t>
            </a:fld>
            <a:endParaRPr lang="en-IN"/>
          </a:p>
        </p:txBody>
      </p:sp>
      <p:sp>
        <p:nvSpPr>
          <p:cNvPr id="5" name="Footer Placeholder 4">
            <a:extLst>
              <a:ext uri="{FF2B5EF4-FFF2-40B4-BE49-F238E27FC236}">
                <a16:creationId xmlns:a16="http://schemas.microsoft.com/office/drawing/2014/main" id="{900DF7F5-065B-42AE-890F-1E23405A7DA4}"/>
              </a:ext>
            </a:extLst>
          </p:cNvPr>
          <p:cNvSpPr>
            <a:spLocks noGrp="1"/>
          </p:cNvSpPr>
          <p:nvPr>
            <p:ph type="ftr" sz="quarter" idx="11"/>
          </p:nvPr>
        </p:nvSpPr>
        <p:spPr/>
        <p:txBody>
          <a:bodyPr/>
          <a:lstStyle/>
          <a:p>
            <a:r>
              <a:rPr lang="en-IN"/>
              <a:t>Dept. of ECE, SJBIT</a:t>
            </a:r>
          </a:p>
        </p:txBody>
      </p:sp>
      <p:sp>
        <p:nvSpPr>
          <p:cNvPr id="6" name="Slide Number Placeholder 5">
            <a:extLst>
              <a:ext uri="{FF2B5EF4-FFF2-40B4-BE49-F238E27FC236}">
                <a16:creationId xmlns:a16="http://schemas.microsoft.com/office/drawing/2014/main" id="{E43E0BAB-C3EB-4093-AD6E-242D3990A6EA}"/>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3005471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D32A1E-884D-419F-B449-49E490E183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459088E-3CB1-4C20-B4DE-35A5AF9965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3C7F5D-A521-40B4-AC88-143429145223}"/>
              </a:ext>
            </a:extLst>
          </p:cNvPr>
          <p:cNvSpPr>
            <a:spLocks noGrp="1"/>
          </p:cNvSpPr>
          <p:nvPr>
            <p:ph type="dt" sz="half" idx="10"/>
          </p:nvPr>
        </p:nvSpPr>
        <p:spPr/>
        <p:txBody>
          <a:bodyPr/>
          <a:lstStyle/>
          <a:p>
            <a:fld id="{180678DA-4065-4A50-8A80-086CA9903959}" type="datetime1">
              <a:rPr lang="en-IN" smtClean="0"/>
              <a:t>18-10-2022</a:t>
            </a:fld>
            <a:endParaRPr lang="en-IN"/>
          </a:p>
        </p:txBody>
      </p:sp>
      <p:sp>
        <p:nvSpPr>
          <p:cNvPr id="5" name="Footer Placeholder 4">
            <a:extLst>
              <a:ext uri="{FF2B5EF4-FFF2-40B4-BE49-F238E27FC236}">
                <a16:creationId xmlns:a16="http://schemas.microsoft.com/office/drawing/2014/main" id="{0EC4166E-FBFA-47F5-9874-62D7EED51E0F}"/>
              </a:ext>
            </a:extLst>
          </p:cNvPr>
          <p:cNvSpPr>
            <a:spLocks noGrp="1"/>
          </p:cNvSpPr>
          <p:nvPr>
            <p:ph type="ftr" sz="quarter" idx="11"/>
          </p:nvPr>
        </p:nvSpPr>
        <p:spPr/>
        <p:txBody>
          <a:bodyPr/>
          <a:lstStyle/>
          <a:p>
            <a:r>
              <a:rPr lang="en-IN"/>
              <a:t>Dept. of ECE, SJBIT</a:t>
            </a:r>
          </a:p>
        </p:txBody>
      </p:sp>
      <p:sp>
        <p:nvSpPr>
          <p:cNvPr id="6" name="Slide Number Placeholder 5">
            <a:extLst>
              <a:ext uri="{FF2B5EF4-FFF2-40B4-BE49-F238E27FC236}">
                <a16:creationId xmlns:a16="http://schemas.microsoft.com/office/drawing/2014/main" id="{9B8F3676-BFAA-4BFC-A1B4-D4C894C31DE4}"/>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4137866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1052-1D2D-4D93-BA27-81E04BA2C34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8A2F621-5BE8-4CA1-AA04-BD2A31DFDBA6}"/>
              </a:ext>
            </a:extLst>
          </p:cNvPr>
          <p:cNvSpPr>
            <a:spLocks noGrp="1"/>
          </p:cNvSpPr>
          <p:nvPr>
            <p:ph type="dt" sz="half" idx="10"/>
          </p:nvPr>
        </p:nvSpPr>
        <p:spPr/>
        <p:txBody>
          <a:bodyPr/>
          <a:lstStyle/>
          <a:p>
            <a:fld id="{BBBBB666-B211-4BDB-BF4E-0372931C04A8}" type="datetime1">
              <a:rPr lang="en-IN" smtClean="0"/>
              <a:t>18-10-2022</a:t>
            </a:fld>
            <a:endParaRPr lang="en-IN"/>
          </a:p>
        </p:txBody>
      </p:sp>
      <p:sp>
        <p:nvSpPr>
          <p:cNvPr id="4" name="Footer Placeholder 3">
            <a:extLst>
              <a:ext uri="{FF2B5EF4-FFF2-40B4-BE49-F238E27FC236}">
                <a16:creationId xmlns:a16="http://schemas.microsoft.com/office/drawing/2014/main" id="{0D9B10A4-EB14-4176-ACED-E6E92978C33A}"/>
              </a:ext>
            </a:extLst>
          </p:cNvPr>
          <p:cNvSpPr>
            <a:spLocks noGrp="1"/>
          </p:cNvSpPr>
          <p:nvPr>
            <p:ph type="ftr" sz="quarter" idx="11"/>
          </p:nvPr>
        </p:nvSpPr>
        <p:spPr/>
        <p:txBody>
          <a:bodyPr/>
          <a:lstStyle/>
          <a:p>
            <a:r>
              <a:rPr lang="en-IN"/>
              <a:t>Dept. of ECE, SJBIT</a:t>
            </a:r>
          </a:p>
        </p:txBody>
      </p:sp>
      <p:sp>
        <p:nvSpPr>
          <p:cNvPr id="5" name="Slide Number Placeholder 4">
            <a:extLst>
              <a:ext uri="{FF2B5EF4-FFF2-40B4-BE49-F238E27FC236}">
                <a16:creationId xmlns:a16="http://schemas.microsoft.com/office/drawing/2014/main" id="{0859CCDD-A6C2-471F-9FD4-A02CAE6A7B23}"/>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1145322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CC360-55DC-4B52-BDB1-5ECAA4F49C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6EC1D91-9E57-4ABB-ADA9-DBA63B2980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5B5C422-432C-446E-A623-24769B630440}"/>
              </a:ext>
            </a:extLst>
          </p:cNvPr>
          <p:cNvSpPr>
            <a:spLocks noGrp="1"/>
          </p:cNvSpPr>
          <p:nvPr>
            <p:ph type="dt" sz="half" idx="10"/>
          </p:nvPr>
        </p:nvSpPr>
        <p:spPr/>
        <p:txBody>
          <a:bodyPr/>
          <a:lstStyle/>
          <a:p>
            <a:fld id="{FBF340A6-5638-4B91-9675-BA35005FD42A}" type="datetime1">
              <a:rPr lang="en-IN" smtClean="0"/>
              <a:t>18-10-2022</a:t>
            </a:fld>
            <a:endParaRPr lang="en-IN"/>
          </a:p>
        </p:txBody>
      </p:sp>
      <p:sp>
        <p:nvSpPr>
          <p:cNvPr id="5" name="Footer Placeholder 4">
            <a:extLst>
              <a:ext uri="{FF2B5EF4-FFF2-40B4-BE49-F238E27FC236}">
                <a16:creationId xmlns:a16="http://schemas.microsoft.com/office/drawing/2014/main" id="{3CDC7EA9-D06E-4933-9A24-4E22A178BC44}"/>
              </a:ext>
            </a:extLst>
          </p:cNvPr>
          <p:cNvSpPr>
            <a:spLocks noGrp="1"/>
          </p:cNvSpPr>
          <p:nvPr>
            <p:ph type="ftr" sz="quarter" idx="11"/>
          </p:nvPr>
        </p:nvSpPr>
        <p:spPr>
          <a:xfrm>
            <a:off x="4038600" y="6356350"/>
            <a:ext cx="4114800" cy="365125"/>
          </a:xfrm>
          <a:prstGeom prst="rect">
            <a:avLst/>
          </a:prstGeom>
        </p:spPr>
        <p:txBody>
          <a:bodyPr/>
          <a:lstStyle/>
          <a:p>
            <a:r>
              <a:rPr lang="en-IN"/>
              <a:t>Dept. of ECE, SJBIT</a:t>
            </a:r>
          </a:p>
        </p:txBody>
      </p:sp>
      <p:sp>
        <p:nvSpPr>
          <p:cNvPr id="6" name="Slide Number Placeholder 5">
            <a:extLst>
              <a:ext uri="{FF2B5EF4-FFF2-40B4-BE49-F238E27FC236}">
                <a16:creationId xmlns:a16="http://schemas.microsoft.com/office/drawing/2014/main" id="{D6833BAE-1C4C-43F3-9496-260BD8371C33}"/>
              </a:ext>
            </a:extLst>
          </p:cNvPr>
          <p:cNvSpPr>
            <a:spLocks noGrp="1"/>
          </p:cNvSpPr>
          <p:nvPr>
            <p:ph type="sldNum" sz="quarter" idx="12"/>
          </p:nvPr>
        </p:nvSpPr>
        <p:spPr/>
        <p:txBody>
          <a:bodyPr/>
          <a:lstStyle/>
          <a:p>
            <a:fld id="{98BE86A0-2B3E-4B29-89C1-BAE9784D7065}" type="slidenum">
              <a:rPr lang="en-IN" smtClean="0"/>
              <a:t>‹#›</a:t>
            </a:fld>
            <a:endParaRPr lang="en-IN"/>
          </a:p>
        </p:txBody>
      </p:sp>
    </p:spTree>
    <p:extLst>
      <p:ext uri="{BB962C8B-B14F-4D97-AF65-F5344CB8AC3E}">
        <p14:creationId xmlns:p14="http://schemas.microsoft.com/office/powerpoint/2010/main" val="97644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05D6-4E15-4C35-A527-B2E9C6DBA6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A45E737-C0FF-4059-B06F-392820AE45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17CF15-0CB7-45E7-A8F4-5B29AE1C20FE}"/>
              </a:ext>
            </a:extLst>
          </p:cNvPr>
          <p:cNvSpPr>
            <a:spLocks noGrp="1"/>
          </p:cNvSpPr>
          <p:nvPr>
            <p:ph type="dt" sz="half" idx="10"/>
          </p:nvPr>
        </p:nvSpPr>
        <p:spPr/>
        <p:txBody>
          <a:bodyPr/>
          <a:lstStyle/>
          <a:p>
            <a:fld id="{0707A03B-CC63-43FA-A9F5-E07BC1898298}" type="datetime1">
              <a:rPr lang="en-IN" smtClean="0"/>
              <a:t>18-10-2022</a:t>
            </a:fld>
            <a:endParaRPr lang="en-IN"/>
          </a:p>
        </p:txBody>
      </p:sp>
      <p:sp>
        <p:nvSpPr>
          <p:cNvPr id="5" name="Footer Placeholder 4">
            <a:extLst>
              <a:ext uri="{FF2B5EF4-FFF2-40B4-BE49-F238E27FC236}">
                <a16:creationId xmlns:a16="http://schemas.microsoft.com/office/drawing/2014/main" id="{71C8A4ED-8933-4D0D-A22F-AC943BAC29C4}"/>
              </a:ext>
            </a:extLst>
          </p:cNvPr>
          <p:cNvSpPr>
            <a:spLocks noGrp="1"/>
          </p:cNvSpPr>
          <p:nvPr>
            <p:ph type="ftr" sz="quarter" idx="11"/>
          </p:nvPr>
        </p:nvSpPr>
        <p:spPr>
          <a:xfrm>
            <a:off x="4038600" y="6356350"/>
            <a:ext cx="4114800" cy="365125"/>
          </a:xfrm>
          <a:prstGeom prst="rect">
            <a:avLst/>
          </a:prstGeom>
        </p:spPr>
        <p:txBody>
          <a:bodyPr/>
          <a:lstStyle/>
          <a:p>
            <a:r>
              <a:rPr lang="en-IN"/>
              <a:t>Dept. of ECE, SJBIT</a:t>
            </a:r>
          </a:p>
        </p:txBody>
      </p:sp>
      <p:sp>
        <p:nvSpPr>
          <p:cNvPr id="6" name="Slide Number Placeholder 5">
            <a:extLst>
              <a:ext uri="{FF2B5EF4-FFF2-40B4-BE49-F238E27FC236}">
                <a16:creationId xmlns:a16="http://schemas.microsoft.com/office/drawing/2014/main" id="{DCCF7BC4-B271-4D22-95E0-5AFEF1928210}"/>
              </a:ext>
            </a:extLst>
          </p:cNvPr>
          <p:cNvSpPr>
            <a:spLocks noGrp="1"/>
          </p:cNvSpPr>
          <p:nvPr>
            <p:ph type="sldNum" sz="quarter" idx="12"/>
          </p:nvPr>
        </p:nvSpPr>
        <p:spPr/>
        <p:txBody>
          <a:bodyPr/>
          <a:lstStyle/>
          <a:p>
            <a:fld id="{98BE86A0-2B3E-4B29-89C1-BAE9784D7065}" type="slidenum">
              <a:rPr lang="en-IN" smtClean="0"/>
              <a:t>‹#›</a:t>
            </a:fld>
            <a:endParaRPr lang="en-IN"/>
          </a:p>
        </p:txBody>
      </p:sp>
    </p:spTree>
    <p:extLst>
      <p:ext uri="{BB962C8B-B14F-4D97-AF65-F5344CB8AC3E}">
        <p14:creationId xmlns:p14="http://schemas.microsoft.com/office/powerpoint/2010/main" val="3930412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B63F7-7681-480A-89CC-86F86AB022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40007AC-2489-4360-9D58-E1D1D1552D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F8F103-8EA6-4885-81D1-0B58F3304E22}"/>
              </a:ext>
            </a:extLst>
          </p:cNvPr>
          <p:cNvSpPr>
            <a:spLocks noGrp="1"/>
          </p:cNvSpPr>
          <p:nvPr>
            <p:ph type="dt" sz="half" idx="10"/>
          </p:nvPr>
        </p:nvSpPr>
        <p:spPr/>
        <p:txBody>
          <a:bodyPr/>
          <a:lstStyle/>
          <a:p>
            <a:fld id="{6E72F787-9B43-44D3-AFB5-8AE54D3ABF73}" type="datetime1">
              <a:rPr lang="en-IN" smtClean="0"/>
              <a:t>18-10-2022</a:t>
            </a:fld>
            <a:endParaRPr lang="en-IN"/>
          </a:p>
        </p:txBody>
      </p:sp>
      <p:sp>
        <p:nvSpPr>
          <p:cNvPr id="5" name="Footer Placeholder 4">
            <a:extLst>
              <a:ext uri="{FF2B5EF4-FFF2-40B4-BE49-F238E27FC236}">
                <a16:creationId xmlns:a16="http://schemas.microsoft.com/office/drawing/2014/main" id="{85B17D10-946B-416B-946F-61C59B558C10}"/>
              </a:ext>
            </a:extLst>
          </p:cNvPr>
          <p:cNvSpPr>
            <a:spLocks noGrp="1"/>
          </p:cNvSpPr>
          <p:nvPr>
            <p:ph type="ftr" sz="quarter" idx="11"/>
          </p:nvPr>
        </p:nvSpPr>
        <p:spPr>
          <a:xfrm>
            <a:off x="4038600" y="6356350"/>
            <a:ext cx="4114800" cy="365125"/>
          </a:xfrm>
          <a:prstGeom prst="rect">
            <a:avLst/>
          </a:prstGeom>
        </p:spPr>
        <p:txBody>
          <a:bodyPr/>
          <a:lstStyle/>
          <a:p>
            <a:r>
              <a:rPr lang="en-IN"/>
              <a:t>Dept. of ECE, SJBIT</a:t>
            </a:r>
          </a:p>
        </p:txBody>
      </p:sp>
      <p:sp>
        <p:nvSpPr>
          <p:cNvPr id="6" name="Slide Number Placeholder 5">
            <a:extLst>
              <a:ext uri="{FF2B5EF4-FFF2-40B4-BE49-F238E27FC236}">
                <a16:creationId xmlns:a16="http://schemas.microsoft.com/office/drawing/2014/main" id="{DE15557C-EDCB-4C90-9266-2BB3114CAFFA}"/>
              </a:ext>
            </a:extLst>
          </p:cNvPr>
          <p:cNvSpPr>
            <a:spLocks noGrp="1"/>
          </p:cNvSpPr>
          <p:nvPr>
            <p:ph type="sldNum" sz="quarter" idx="12"/>
          </p:nvPr>
        </p:nvSpPr>
        <p:spPr/>
        <p:txBody>
          <a:bodyPr/>
          <a:lstStyle/>
          <a:p>
            <a:fld id="{98BE86A0-2B3E-4B29-89C1-BAE9784D7065}" type="slidenum">
              <a:rPr lang="en-IN" smtClean="0"/>
              <a:t>‹#›</a:t>
            </a:fld>
            <a:endParaRPr lang="en-IN"/>
          </a:p>
        </p:txBody>
      </p:sp>
    </p:spTree>
    <p:extLst>
      <p:ext uri="{BB962C8B-B14F-4D97-AF65-F5344CB8AC3E}">
        <p14:creationId xmlns:p14="http://schemas.microsoft.com/office/powerpoint/2010/main" val="2842848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3B9AA-E375-41B0-BEE5-8FEEF752739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2FFE7E-FDAC-424A-B7CC-7451365A5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9FCAF66-2875-407E-AA71-8C0B74A578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15CAFC0-65FB-452B-B5BD-84632FE755F8}"/>
              </a:ext>
            </a:extLst>
          </p:cNvPr>
          <p:cNvSpPr>
            <a:spLocks noGrp="1"/>
          </p:cNvSpPr>
          <p:nvPr>
            <p:ph type="dt" sz="half" idx="10"/>
          </p:nvPr>
        </p:nvSpPr>
        <p:spPr/>
        <p:txBody>
          <a:bodyPr/>
          <a:lstStyle/>
          <a:p>
            <a:fld id="{3E6BC695-68F2-44C0-8332-B3F8D92FDBA3}" type="datetime1">
              <a:rPr lang="en-IN" smtClean="0"/>
              <a:t>18-10-2022</a:t>
            </a:fld>
            <a:endParaRPr lang="en-IN"/>
          </a:p>
        </p:txBody>
      </p:sp>
      <p:sp>
        <p:nvSpPr>
          <p:cNvPr id="6" name="Footer Placeholder 5">
            <a:extLst>
              <a:ext uri="{FF2B5EF4-FFF2-40B4-BE49-F238E27FC236}">
                <a16:creationId xmlns:a16="http://schemas.microsoft.com/office/drawing/2014/main" id="{D32E0339-11EB-4BCC-95DF-471EA9B133FB}"/>
              </a:ext>
            </a:extLst>
          </p:cNvPr>
          <p:cNvSpPr>
            <a:spLocks noGrp="1"/>
          </p:cNvSpPr>
          <p:nvPr>
            <p:ph type="ftr" sz="quarter" idx="11"/>
          </p:nvPr>
        </p:nvSpPr>
        <p:spPr>
          <a:xfrm>
            <a:off x="4038600" y="6356350"/>
            <a:ext cx="4114800" cy="365125"/>
          </a:xfrm>
          <a:prstGeom prst="rect">
            <a:avLst/>
          </a:prstGeom>
        </p:spPr>
        <p:txBody>
          <a:bodyPr/>
          <a:lstStyle/>
          <a:p>
            <a:r>
              <a:rPr lang="en-IN"/>
              <a:t>Dept. of ECE, SJBIT</a:t>
            </a:r>
          </a:p>
        </p:txBody>
      </p:sp>
      <p:sp>
        <p:nvSpPr>
          <p:cNvPr id="7" name="Slide Number Placeholder 6">
            <a:extLst>
              <a:ext uri="{FF2B5EF4-FFF2-40B4-BE49-F238E27FC236}">
                <a16:creationId xmlns:a16="http://schemas.microsoft.com/office/drawing/2014/main" id="{25AE6C66-17BA-4A37-A52B-3AD42AE3B4EA}"/>
              </a:ext>
            </a:extLst>
          </p:cNvPr>
          <p:cNvSpPr>
            <a:spLocks noGrp="1"/>
          </p:cNvSpPr>
          <p:nvPr>
            <p:ph type="sldNum" sz="quarter" idx="12"/>
          </p:nvPr>
        </p:nvSpPr>
        <p:spPr/>
        <p:txBody>
          <a:bodyPr/>
          <a:lstStyle/>
          <a:p>
            <a:fld id="{98BE86A0-2B3E-4B29-89C1-BAE9784D7065}" type="slidenum">
              <a:rPr lang="en-IN" smtClean="0"/>
              <a:t>‹#›</a:t>
            </a:fld>
            <a:endParaRPr lang="en-IN"/>
          </a:p>
        </p:txBody>
      </p:sp>
    </p:spTree>
    <p:extLst>
      <p:ext uri="{BB962C8B-B14F-4D97-AF65-F5344CB8AC3E}">
        <p14:creationId xmlns:p14="http://schemas.microsoft.com/office/powerpoint/2010/main" val="42683618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650E-7335-4B68-B803-DD222DCB175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A8D574-DFAB-4B78-80B1-0858EA25DA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E349C7-BEB5-4E7D-A4F6-82C015826E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DB203B7-9A7E-4E06-8E5B-57772A30DF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B90295-2DFA-4A4D-A446-B89E1E52AE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369E713-4711-4581-BA65-16618D90BE28}"/>
              </a:ext>
            </a:extLst>
          </p:cNvPr>
          <p:cNvSpPr>
            <a:spLocks noGrp="1"/>
          </p:cNvSpPr>
          <p:nvPr>
            <p:ph type="dt" sz="half" idx="10"/>
          </p:nvPr>
        </p:nvSpPr>
        <p:spPr/>
        <p:txBody>
          <a:bodyPr/>
          <a:lstStyle/>
          <a:p>
            <a:fld id="{868A8313-022C-401B-B171-ADFF4E968507}" type="datetime1">
              <a:rPr lang="en-IN" smtClean="0"/>
              <a:t>18-10-2022</a:t>
            </a:fld>
            <a:endParaRPr lang="en-IN"/>
          </a:p>
        </p:txBody>
      </p:sp>
      <p:sp>
        <p:nvSpPr>
          <p:cNvPr id="8" name="Footer Placeholder 7">
            <a:extLst>
              <a:ext uri="{FF2B5EF4-FFF2-40B4-BE49-F238E27FC236}">
                <a16:creationId xmlns:a16="http://schemas.microsoft.com/office/drawing/2014/main" id="{9E29D74B-93FF-474B-917F-CC90226C8630}"/>
              </a:ext>
            </a:extLst>
          </p:cNvPr>
          <p:cNvSpPr>
            <a:spLocks noGrp="1"/>
          </p:cNvSpPr>
          <p:nvPr>
            <p:ph type="ftr" sz="quarter" idx="11"/>
          </p:nvPr>
        </p:nvSpPr>
        <p:spPr>
          <a:xfrm>
            <a:off x="4038600" y="6356350"/>
            <a:ext cx="4114800" cy="365125"/>
          </a:xfrm>
          <a:prstGeom prst="rect">
            <a:avLst/>
          </a:prstGeom>
        </p:spPr>
        <p:txBody>
          <a:bodyPr/>
          <a:lstStyle/>
          <a:p>
            <a:r>
              <a:rPr lang="en-IN"/>
              <a:t>Dept. of ECE, SJBIT</a:t>
            </a:r>
          </a:p>
        </p:txBody>
      </p:sp>
      <p:sp>
        <p:nvSpPr>
          <p:cNvPr id="9" name="Slide Number Placeholder 8">
            <a:extLst>
              <a:ext uri="{FF2B5EF4-FFF2-40B4-BE49-F238E27FC236}">
                <a16:creationId xmlns:a16="http://schemas.microsoft.com/office/drawing/2014/main" id="{05997B5F-BB08-4E8F-A17B-78FD256E0BF2}"/>
              </a:ext>
            </a:extLst>
          </p:cNvPr>
          <p:cNvSpPr>
            <a:spLocks noGrp="1"/>
          </p:cNvSpPr>
          <p:nvPr>
            <p:ph type="sldNum" sz="quarter" idx="12"/>
          </p:nvPr>
        </p:nvSpPr>
        <p:spPr/>
        <p:txBody>
          <a:bodyPr/>
          <a:lstStyle/>
          <a:p>
            <a:fld id="{98BE86A0-2B3E-4B29-89C1-BAE9784D7065}" type="slidenum">
              <a:rPr lang="en-IN" smtClean="0"/>
              <a:t>‹#›</a:t>
            </a:fld>
            <a:endParaRPr lang="en-IN"/>
          </a:p>
        </p:txBody>
      </p:sp>
    </p:spTree>
    <p:extLst>
      <p:ext uri="{BB962C8B-B14F-4D97-AF65-F5344CB8AC3E}">
        <p14:creationId xmlns:p14="http://schemas.microsoft.com/office/powerpoint/2010/main" val="30729050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8C24D-6F07-42C8-A43A-7C88A544D1D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F36227-B370-4038-AA99-BA5C0FB9173A}"/>
              </a:ext>
            </a:extLst>
          </p:cNvPr>
          <p:cNvSpPr>
            <a:spLocks noGrp="1"/>
          </p:cNvSpPr>
          <p:nvPr>
            <p:ph type="dt" sz="half" idx="10"/>
          </p:nvPr>
        </p:nvSpPr>
        <p:spPr/>
        <p:txBody>
          <a:bodyPr/>
          <a:lstStyle/>
          <a:p>
            <a:fld id="{0D383CFC-D33C-4642-8731-95DF78284B31}" type="datetime1">
              <a:rPr lang="en-IN" smtClean="0"/>
              <a:t>18-10-2022</a:t>
            </a:fld>
            <a:endParaRPr lang="en-IN"/>
          </a:p>
        </p:txBody>
      </p:sp>
      <p:sp>
        <p:nvSpPr>
          <p:cNvPr id="4" name="Footer Placeholder 3">
            <a:extLst>
              <a:ext uri="{FF2B5EF4-FFF2-40B4-BE49-F238E27FC236}">
                <a16:creationId xmlns:a16="http://schemas.microsoft.com/office/drawing/2014/main" id="{D7EB87C0-44D7-4E58-BAA0-0FA7C9507D6D}"/>
              </a:ext>
            </a:extLst>
          </p:cNvPr>
          <p:cNvSpPr>
            <a:spLocks noGrp="1"/>
          </p:cNvSpPr>
          <p:nvPr>
            <p:ph type="ftr" sz="quarter" idx="11"/>
          </p:nvPr>
        </p:nvSpPr>
        <p:spPr>
          <a:xfrm>
            <a:off x="4038600" y="6356350"/>
            <a:ext cx="4114800" cy="365125"/>
          </a:xfrm>
          <a:prstGeom prst="rect">
            <a:avLst/>
          </a:prstGeom>
        </p:spPr>
        <p:txBody>
          <a:bodyPr/>
          <a:lstStyle/>
          <a:p>
            <a:r>
              <a:rPr lang="en-IN"/>
              <a:t>Dept. of ECE, SJBIT</a:t>
            </a:r>
          </a:p>
        </p:txBody>
      </p:sp>
      <p:sp>
        <p:nvSpPr>
          <p:cNvPr id="5" name="Slide Number Placeholder 4">
            <a:extLst>
              <a:ext uri="{FF2B5EF4-FFF2-40B4-BE49-F238E27FC236}">
                <a16:creationId xmlns:a16="http://schemas.microsoft.com/office/drawing/2014/main" id="{DEA36733-D288-402B-956C-AA976E5227CD}"/>
              </a:ext>
            </a:extLst>
          </p:cNvPr>
          <p:cNvSpPr>
            <a:spLocks noGrp="1"/>
          </p:cNvSpPr>
          <p:nvPr>
            <p:ph type="sldNum" sz="quarter" idx="12"/>
          </p:nvPr>
        </p:nvSpPr>
        <p:spPr/>
        <p:txBody>
          <a:bodyPr/>
          <a:lstStyle/>
          <a:p>
            <a:fld id="{98BE86A0-2B3E-4B29-89C1-BAE9784D7065}" type="slidenum">
              <a:rPr lang="en-IN" smtClean="0"/>
              <a:t>‹#›</a:t>
            </a:fld>
            <a:endParaRPr lang="en-IN"/>
          </a:p>
        </p:txBody>
      </p:sp>
    </p:spTree>
    <p:extLst>
      <p:ext uri="{BB962C8B-B14F-4D97-AF65-F5344CB8AC3E}">
        <p14:creationId xmlns:p14="http://schemas.microsoft.com/office/powerpoint/2010/main" val="3669693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BC78C2-3A99-41B6-B3EB-F08C4D65D11B}"/>
              </a:ext>
            </a:extLst>
          </p:cNvPr>
          <p:cNvSpPr>
            <a:spLocks noGrp="1"/>
          </p:cNvSpPr>
          <p:nvPr>
            <p:ph type="dt" sz="half" idx="10"/>
          </p:nvPr>
        </p:nvSpPr>
        <p:spPr/>
        <p:txBody>
          <a:bodyPr/>
          <a:lstStyle/>
          <a:p>
            <a:fld id="{874F5905-00DE-4638-B955-0A7AAD2F5B6D}" type="datetime1">
              <a:rPr lang="en-IN" smtClean="0"/>
              <a:t>18-10-2022</a:t>
            </a:fld>
            <a:endParaRPr lang="en-IN"/>
          </a:p>
        </p:txBody>
      </p:sp>
      <p:sp>
        <p:nvSpPr>
          <p:cNvPr id="3" name="Footer Placeholder 2">
            <a:extLst>
              <a:ext uri="{FF2B5EF4-FFF2-40B4-BE49-F238E27FC236}">
                <a16:creationId xmlns:a16="http://schemas.microsoft.com/office/drawing/2014/main" id="{C9459A21-1A18-4279-B309-E93CAFAB7B9B}"/>
              </a:ext>
            </a:extLst>
          </p:cNvPr>
          <p:cNvSpPr>
            <a:spLocks noGrp="1"/>
          </p:cNvSpPr>
          <p:nvPr>
            <p:ph type="ftr" sz="quarter" idx="11"/>
          </p:nvPr>
        </p:nvSpPr>
        <p:spPr>
          <a:xfrm>
            <a:off x="4038600" y="6356350"/>
            <a:ext cx="4114800" cy="365125"/>
          </a:xfrm>
          <a:prstGeom prst="rect">
            <a:avLst/>
          </a:prstGeom>
        </p:spPr>
        <p:txBody>
          <a:bodyPr/>
          <a:lstStyle/>
          <a:p>
            <a:r>
              <a:rPr lang="en-IN"/>
              <a:t>Dept. of ECE, SJBIT</a:t>
            </a:r>
          </a:p>
        </p:txBody>
      </p:sp>
      <p:sp>
        <p:nvSpPr>
          <p:cNvPr id="4" name="Slide Number Placeholder 3">
            <a:extLst>
              <a:ext uri="{FF2B5EF4-FFF2-40B4-BE49-F238E27FC236}">
                <a16:creationId xmlns:a16="http://schemas.microsoft.com/office/drawing/2014/main" id="{127BC912-882F-4389-A8F4-2C6ED0F61A95}"/>
              </a:ext>
            </a:extLst>
          </p:cNvPr>
          <p:cNvSpPr>
            <a:spLocks noGrp="1"/>
          </p:cNvSpPr>
          <p:nvPr>
            <p:ph type="sldNum" sz="quarter" idx="12"/>
          </p:nvPr>
        </p:nvSpPr>
        <p:spPr/>
        <p:txBody>
          <a:bodyPr/>
          <a:lstStyle/>
          <a:p>
            <a:fld id="{98BE86A0-2B3E-4B29-89C1-BAE9784D7065}" type="slidenum">
              <a:rPr lang="en-IN" smtClean="0"/>
              <a:t>‹#›</a:t>
            </a:fld>
            <a:endParaRPr lang="en-IN"/>
          </a:p>
        </p:txBody>
      </p:sp>
    </p:spTree>
    <p:extLst>
      <p:ext uri="{BB962C8B-B14F-4D97-AF65-F5344CB8AC3E}">
        <p14:creationId xmlns:p14="http://schemas.microsoft.com/office/powerpoint/2010/main" val="1165210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30F28-4700-466D-ACA8-C92EB35B93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9957B8-8B10-46B4-841D-88F9FD51B4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41FCE1-1B05-4438-8795-AFD8068C7649}"/>
              </a:ext>
            </a:extLst>
          </p:cNvPr>
          <p:cNvSpPr>
            <a:spLocks noGrp="1"/>
          </p:cNvSpPr>
          <p:nvPr>
            <p:ph type="dt" sz="half" idx="10"/>
          </p:nvPr>
        </p:nvSpPr>
        <p:spPr/>
        <p:txBody>
          <a:bodyPr/>
          <a:lstStyle/>
          <a:p>
            <a:fld id="{0838DCF6-756D-49D7-8906-EB79C7D16F52}" type="datetime1">
              <a:rPr lang="en-IN" smtClean="0"/>
              <a:t>18-10-2022</a:t>
            </a:fld>
            <a:endParaRPr lang="en-IN"/>
          </a:p>
        </p:txBody>
      </p:sp>
      <p:sp>
        <p:nvSpPr>
          <p:cNvPr id="5" name="Footer Placeholder 4">
            <a:extLst>
              <a:ext uri="{FF2B5EF4-FFF2-40B4-BE49-F238E27FC236}">
                <a16:creationId xmlns:a16="http://schemas.microsoft.com/office/drawing/2014/main" id="{B76C6F5C-28EA-4311-9185-8AFEF65534C7}"/>
              </a:ext>
            </a:extLst>
          </p:cNvPr>
          <p:cNvSpPr>
            <a:spLocks noGrp="1"/>
          </p:cNvSpPr>
          <p:nvPr>
            <p:ph type="ftr" sz="quarter" idx="11"/>
          </p:nvPr>
        </p:nvSpPr>
        <p:spPr/>
        <p:txBody>
          <a:bodyPr/>
          <a:lstStyle/>
          <a:p>
            <a:r>
              <a:rPr lang="en-IN"/>
              <a:t>Dept. of ECE, SJBIT</a:t>
            </a:r>
          </a:p>
        </p:txBody>
      </p:sp>
      <p:sp>
        <p:nvSpPr>
          <p:cNvPr id="6" name="Slide Number Placeholder 5">
            <a:extLst>
              <a:ext uri="{FF2B5EF4-FFF2-40B4-BE49-F238E27FC236}">
                <a16:creationId xmlns:a16="http://schemas.microsoft.com/office/drawing/2014/main" id="{EB5D1A31-F0F0-44A5-9079-E4BC50F82D6B}"/>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2536569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F08FB-4FB8-47CA-8C12-476D76ABA1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A73BD5E-6BF9-4F95-8D60-8864703CB9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4704CD7-3AF3-4676-9C3E-BA63080D1A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90EF1-2B39-4CEE-9DA7-16778453C1E1}"/>
              </a:ext>
            </a:extLst>
          </p:cNvPr>
          <p:cNvSpPr>
            <a:spLocks noGrp="1"/>
          </p:cNvSpPr>
          <p:nvPr>
            <p:ph type="dt" sz="half" idx="10"/>
          </p:nvPr>
        </p:nvSpPr>
        <p:spPr/>
        <p:txBody>
          <a:bodyPr/>
          <a:lstStyle/>
          <a:p>
            <a:fld id="{19EFE2B3-7415-455D-AC6B-4BD765356696}" type="datetime1">
              <a:rPr lang="en-IN" smtClean="0"/>
              <a:t>18-10-2022</a:t>
            </a:fld>
            <a:endParaRPr lang="en-IN"/>
          </a:p>
        </p:txBody>
      </p:sp>
      <p:sp>
        <p:nvSpPr>
          <p:cNvPr id="6" name="Footer Placeholder 5">
            <a:extLst>
              <a:ext uri="{FF2B5EF4-FFF2-40B4-BE49-F238E27FC236}">
                <a16:creationId xmlns:a16="http://schemas.microsoft.com/office/drawing/2014/main" id="{97B4F66D-081C-42F2-AC04-779987908870}"/>
              </a:ext>
            </a:extLst>
          </p:cNvPr>
          <p:cNvSpPr>
            <a:spLocks noGrp="1"/>
          </p:cNvSpPr>
          <p:nvPr>
            <p:ph type="ftr" sz="quarter" idx="11"/>
          </p:nvPr>
        </p:nvSpPr>
        <p:spPr>
          <a:xfrm>
            <a:off x="4038600" y="6356350"/>
            <a:ext cx="4114800" cy="365125"/>
          </a:xfrm>
          <a:prstGeom prst="rect">
            <a:avLst/>
          </a:prstGeom>
        </p:spPr>
        <p:txBody>
          <a:bodyPr/>
          <a:lstStyle/>
          <a:p>
            <a:r>
              <a:rPr lang="en-IN"/>
              <a:t>Dept. of ECE, SJBIT</a:t>
            </a:r>
          </a:p>
        </p:txBody>
      </p:sp>
      <p:sp>
        <p:nvSpPr>
          <p:cNvPr id="7" name="Slide Number Placeholder 6">
            <a:extLst>
              <a:ext uri="{FF2B5EF4-FFF2-40B4-BE49-F238E27FC236}">
                <a16:creationId xmlns:a16="http://schemas.microsoft.com/office/drawing/2014/main" id="{787BA8C2-1909-4712-9C8E-BFB067FC27B4}"/>
              </a:ext>
            </a:extLst>
          </p:cNvPr>
          <p:cNvSpPr>
            <a:spLocks noGrp="1"/>
          </p:cNvSpPr>
          <p:nvPr>
            <p:ph type="sldNum" sz="quarter" idx="12"/>
          </p:nvPr>
        </p:nvSpPr>
        <p:spPr/>
        <p:txBody>
          <a:bodyPr/>
          <a:lstStyle/>
          <a:p>
            <a:fld id="{98BE86A0-2B3E-4B29-89C1-BAE9784D7065}" type="slidenum">
              <a:rPr lang="en-IN" smtClean="0"/>
              <a:t>‹#›</a:t>
            </a:fld>
            <a:endParaRPr lang="en-IN"/>
          </a:p>
        </p:txBody>
      </p:sp>
    </p:spTree>
    <p:extLst>
      <p:ext uri="{BB962C8B-B14F-4D97-AF65-F5344CB8AC3E}">
        <p14:creationId xmlns:p14="http://schemas.microsoft.com/office/powerpoint/2010/main" val="3011346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2CE2D-BD2B-4211-BBA6-F898187D38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A835516-8E77-4ACF-AD77-22494DA112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4249CF9-BEC7-4BE4-96F0-641960C3D7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EF3D24-6CEE-4A77-8E0B-D7DB69FB05B5}"/>
              </a:ext>
            </a:extLst>
          </p:cNvPr>
          <p:cNvSpPr>
            <a:spLocks noGrp="1"/>
          </p:cNvSpPr>
          <p:nvPr>
            <p:ph type="dt" sz="half" idx="10"/>
          </p:nvPr>
        </p:nvSpPr>
        <p:spPr/>
        <p:txBody>
          <a:bodyPr/>
          <a:lstStyle/>
          <a:p>
            <a:fld id="{0EB3195F-4A39-4289-A791-B0E4C41B3AB8}" type="datetime1">
              <a:rPr lang="en-IN" smtClean="0"/>
              <a:t>18-10-2022</a:t>
            </a:fld>
            <a:endParaRPr lang="en-IN"/>
          </a:p>
        </p:txBody>
      </p:sp>
      <p:sp>
        <p:nvSpPr>
          <p:cNvPr id="6" name="Footer Placeholder 5">
            <a:extLst>
              <a:ext uri="{FF2B5EF4-FFF2-40B4-BE49-F238E27FC236}">
                <a16:creationId xmlns:a16="http://schemas.microsoft.com/office/drawing/2014/main" id="{DA7455BE-B3D0-444A-97CB-A481E281347F}"/>
              </a:ext>
            </a:extLst>
          </p:cNvPr>
          <p:cNvSpPr>
            <a:spLocks noGrp="1"/>
          </p:cNvSpPr>
          <p:nvPr>
            <p:ph type="ftr" sz="quarter" idx="11"/>
          </p:nvPr>
        </p:nvSpPr>
        <p:spPr>
          <a:xfrm>
            <a:off x="4038600" y="6356350"/>
            <a:ext cx="4114800" cy="365125"/>
          </a:xfrm>
          <a:prstGeom prst="rect">
            <a:avLst/>
          </a:prstGeom>
        </p:spPr>
        <p:txBody>
          <a:bodyPr/>
          <a:lstStyle/>
          <a:p>
            <a:r>
              <a:rPr lang="en-IN"/>
              <a:t>Dept. of ECE, SJBIT</a:t>
            </a:r>
          </a:p>
        </p:txBody>
      </p:sp>
      <p:sp>
        <p:nvSpPr>
          <p:cNvPr id="7" name="Slide Number Placeholder 6">
            <a:extLst>
              <a:ext uri="{FF2B5EF4-FFF2-40B4-BE49-F238E27FC236}">
                <a16:creationId xmlns:a16="http://schemas.microsoft.com/office/drawing/2014/main" id="{7F20C247-DB93-49D9-8EE7-57528C993943}"/>
              </a:ext>
            </a:extLst>
          </p:cNvPr>
          <p:cNvSpPr>
            <a:spLocks noGrp="1"/>
          </p:cNvSpPr>
          <p:nvPr>
            <p:ph type="sldNum" sz="quarter" idx="12"/>
          </p:nvPr>
        </p:nvSpPr>
        <p:spPr/>
        <p:txBody>
          <a:bodyPr/>
          <a:lstStyle/>
          <a:p>
            <a:fld id="{98BE86A0-2B3E-4B29-89C1-BAE9784D7065}" type="slidenum">
              <a:rPr lang="en-IN" smtClean="0"/>
              <a:t>‹#›</a:t>
            </a:fld>
            <a:endParaRPr lang="en-IN"/>
          </a:p>
        </p:txBody>
      </p:sp>
    </p:spTree>
    <p:extLst>
      <p:ext uri="{BB962C8B-B14F-4D97-AF65-F5344CB8AC3E}">
        <p14:creationId xmlns:p14="http://schemas.microsoft.com/office/powerpoint/2010/main" val="3353105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7D48-0DDD-4C70-94F6-752B51E29DA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F61B60-D86B-43EA-8295-DCC905B328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48F987-A1C5-43F3-9ECD-9F9F5EC48B7E}"/>
              </a:ext>
            </a:extLst>
          </p:cNvPr>
          <p:cNvSpPr>
            <a:spLocks noGrp="1"/>
          </p:cNvSpPr>
          <p:nvPr>
            <p:ph type="dt" sz="half" idx="10"/>
          </p:nvPr>
        </p:nvSpPr>
        <p:spPr/>
        <p:txBody>
          <a:bodyPr/>
          <a:lstStyle/>
          <a:p>
            <a:fld id="{692D29DB-D077-4E5A-A830-9B58644EAD12}" type="datetime1">
              <a:rPr lang="en-IN" smtClean="0"/>
              <a:t>18-10-2022</a:t>
            </a:fld>
            <a:endParaRPr lang="en-IN"/>
          </a:p>
        </p:txBody>
      </p:sp>
      <p:sp>
        <p:nvSpPr>
          <p:cNvPr id="5" name="Footer Placeholder 4">
            <a:extLst>
              <a:ext uri="{FF2B5EF4-FFF2-40B4-BE49-F238E27FC236}">
                <a16:creationId xmlns:a16="http://schemas.microsoft.com/office/drawing/2014/main" id="{C16EAAB6-BCB9-4512-8486-52FF4A2DEAE6}"/>
              </a:ext>
            </a:extLst>
          </p:cNvPr>
          <p:cNvSpPr>
            <a:spLocks noGrp="1"/>
          </p:cNvSpPr>
          <p:nvPr>
            <p:ph type="ftr" sz="quarter" idx="11"/>
          </p:nvPr>
        </p:nvSpPr>
        <p:spPr>
          <a:xfrm>
            <a:off x="4038600" y="6356350"/>
            <a:ext cx="4114800" cy="365125"/>
          </a:xfrm>
          <a:prstGeom prst="rect">
            <a:avLst/>
          </a:prstGeom>
        </p:spPr>
        <p:txBody>
          <a:bodyPr/>
          <a:lstStyle/>
          <a:p>
            <a:r>
              <a:rPr lang="en-IN"/>
              <a:t>Dept. of ECE, SJBIT</a:t>
            </a:r>
          </a:p>
        </p:txBody>
      </p:sp>
      <p:sp>
        <p:nvSpPr>
          <p:cNvPr id="6" name="Slide Number Placeholder 5">
            <a:extLst>
              <a:ext uri="{FF2B5EF4-FFF2-40B4-BE49-F238E27FC236}">
                <a16:creationId xmlns:a16="http://schemas.microsoft.com/office/drawing/2014/main" id="{7D1188B5-47A6-4FDB-8C98-C5C225BD01C1}"/>
              </a:ext>
            </a:extLst>
          </p:cNvPr>
          <p:cNvSpPr>
            <a:spLocks noGrp="1"/>
          </p:cNvSpPr>
          <p:nvPr>
            <p:ph type="sldNum" sz="quarter" idx="12"/>
          </p:nvPr>
        </p:nvSpPr>
        <p:spPr/>
        <p:txBody>
          <a:bodyPr/>
          <a:lstStyle/>
          <a:p>
            <a:fld id="{98BE86A0-2B3E-4B29-89C1-BAE9784D7065}" type="slidenum">
              <a:rPr lang="en-IN" smtClean="0"/>
              <a:t>‹#›</a:t>
            </a:fld>
            <a:endParaRPr lang="en-IN"/>
          </a:p>
        </p:txBody>
      </p:sp>
    </p:spTree>
    <p:extLst>
      <p:ext uri="{BB962C8B-B14F-4D97-AF65-F5344CB8AC3E}">
        <p14:creationId xmlns:p14="http://schemas.microsoft.com/office/powerpoint/2010/main" val="9313774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133EEB-EE30-48CD-AD8E-867A7D2405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674253-23C2-4D1A-AA8B-7834433BFB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B4A71E-FCC5-4DD8-99BC-58A787D29C14}"/>
              </a:ext>
            </a:extLst>
          </p:cNvPr>
          <p:cNvSpPr>
            <a:spLocks noGrp="1"/>
          </p:cNvSpPr>
          <p:nvPr>
            <p:ph type="dt" sz="half" idx="10"/>
          </p:nvPr>
        </p:nvSpPr>
        <p:spPr/>
        <p:txBody>
          <a:bodyPr/>
          <a:lstStyle/>
          <a:p>
            <a:fld id="{747293EA-44FA-4A53-A1E7-2F55C3FE87DB}" type="datetime1">
              <a:rPr lang="en-IN" smtClean="0"/>
              <a:t>18-10-2022</a:t>
            </a:fld>
            <a:endParaRPr lang="en-IN"/>
          </a:p>
        </p:txBody>
      </p:sp>
      <p:sp>
        <p:nvSpPr>
          <p:cNvPr id="5" name="Footer Placeholder 4">
            <a:extLst>
              <a:ext uri="{FF2B5EF4-FFF2-40B4-BE49-F238E27FC236}">
                <a16:creationId xmlns:a16="http://schemas.microsoft.com/office/drawing/2014/main" id="{E539F07A-23E8-47E2-A1DF-D40D9F43DCD2}"/>
              </a:ext>
            </a:extLst>
          </p:cNvPr>
          <p:cNvSpPr>
            <a:spLocks noGrp="1"/>
          </p:cNvSpPr>
          <p:nvPr>
            <p:ph type="ftr" sz="quarter" idx="11"/>
          </p:nvPr>
        </p:nvSpPr>
        <p:spPr>
          <a:xfrm>
            <a:off x="4038600" y="6356350"/>
            <a:ext cx="4114800" cy="365125"/>
          </a:xfrm>
          <a:prstGeom prst="rect">
            <a:avLst/>
          </a:prstGeom>
        </p:spPr>
        <p:txBody>
          <a:bodyPr/>
          <a:lstStyle/>
          <a:p>
            <a:r>
              <a:rPr lang="en-IN"/>
              <a:t>Dept. of ECE, SJBIT</a:t>
            </a:r>
          </a:p>
        </p:txBody>
      </p:sp>
      <p:sp>
        <p:nvSpPr>
          <p:cNvPr id="6" name="Slide Number Placeholder 5">
            <a:extLst>
              <a:ext uri="{FF2B5EF4-FFF2-40B4-BE49-F238E27FC236}">
                <a16:creationId xmlns:a16="http://schemas.microsoft.com/office/drawing/2014/main" id="{4F441277-723E-49BD-9F81-E3ECDA39208A}"/>
              </a:ext>
            </a:extLst>
          </p:cNvPr>
          <p:cNvSpPr>
            <a:spLocks noGrp="1"/>
          </p:cNvSpPr>
          <p:nvPr>
            <p:ph type="sldNum" sz="quarter" idx="12"/>
          </p:nvPr>
        </p:nvSpPr>
        <p:spPr/>
        <p:txBody>
          <a:bodyPr/>
          <a:lstStyle/>
          <a:p>
            <a:fld id="{98BE86A0-2B3E-4B29-89C1-BAE9784D7065}" type="slidenum">
              <a:rPr lang="en-IN" smtClean="0"/>
              <a:t>‹#›</a:t>
            </a:fld>
            <a:endParaRPr lang="en-IN"/>
          </a:p>
        </p:txBody>
      </p:sp>
    </p:spTree>
    <p:extLst>
      <p:ext uri="{BB962C8B-B14F-4D97-AF65-F5344CB8AC3E}">
        <p14:creationId xmlns:p14="http://schemas.microsoft.com/office/powerpoint/2010/main" val="634948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225336-0462-44AF-9BD0-9455D85DF1DC}" type="datetime1">
              <a:rPr lang="en-IN" smtClean="0"/>
              <a:t>18-10-2022</a:t>
            </a:fld>
            <a:endParaRPr lang="en-US"/>
          </a:p>
        </p:txBody>
      </p:sp>
      <p:sp>
        <p:nvSpPr>
          <p:cNvPr id="5" name="Footer Placeholder 4"/>
          <p:cNvSpPr>
            <a:spLocks noGrp="1"/>
          </p:cNvSpPr>
          <p:nvPr>
            <p:ph type="ftr" sz="quarter" idx="11"/>
          </p:nvPr>
        </p:nvSpPr>
        <p:spPr/>
        <p:txBody>
          <a:bodyPr/>
          <a:lstStyle/>
          <a:p>
            <a:r>
              <a:rPr lang="en-US"/>
              <a:t>Dept. of ECE, SJBIT</a:t>
            </a:r>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DD7ACEB4-2473-4E5A-98D7-034FDA90FB20}" type="slidenum">
              <a:rPr lang="en-US" smtClean="0"/>
              <a:pPr/>
              <a:t>‹#›</a:t>
            </a:fld>
            <a:endParaRPr lang="en-US"/>
          </a:p>
        </p:txBody>
      </p:sp>
    </p:spTree>
    <p:extLst>
      <p:ext uri="{BB962C8B-B14F-4D97-AF65-F5344CB8AC3E}">
        <p14:creationId xmlns:p14="http://schemas.microsoft.com/office/powerpoint/2010/main" val="37803193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6EF438-1A32-47D8-91D7-69A02172247A}" type="datetime1">
              <a:rPr lang="en-IN" smtClean="0"/>
              <a:t>18-10-2022</a:t>
            </a:fld>
            <a:endParaRPr lang="en-US"/>
          </a:p>
        </p:txBody>
      </p:sp>
      <p:sp>
        <p:nvSpPr>
          <p:cNvPr id="5" name="Footer Placeholder 4"/>
          <p:cNvSpPr>
            <a:spLocks noGrp="1"/>
          </p:cNvSpPr>
          <p:nvPr>
            <p:ph type="ftr" sz="quarter" idx="11"/>
          </p:nvPr>
        </p:nvSpPr>
        <p:spPr/>
        <p:txBody>
          <a:bodyPr/>
          <a:lstStyle/>
          <a:p>
            <a:r>
              <a:rPr lang="en-US"/>
              <a:t>Dept. of ECE, SJBIT</a:t>
            </a:r>
          </a:p>
        </p:txBody>
      </p:sp>
      <p:sp>
        <p:nvSpPr>
          <p:cNvPr id="6" name="Slide Number Placeholder 5"/>
          <p:cNvSpPr>
            <a:spLocks noGrp="1"/>
          </p:cNvSpPr>
          <p:nvPr>
            <p:ph type="sldNum" sz="quarter" idx="12"/>
          </p:nvPr>
        </p:nvSpPr>
        <p:spPr/>
        <p:txBody>
          <a:bodyPr/>
          <a:lstStyle/>
          <a:p>
            <a:fld id="{DD7ACEB4-2473-4E5A-98D7-034FDA90FB20}" type="slidenum">
              <a:rPr lang="en-US" smtClean="0"/>
              <a:pPr/>
              <a:t>‹#›</a:t>
            </a:fld>
            <a:endParaRPr lang="en-US"/>
          </a:p>
        </p:txBody>
      </p:sp>
    </p:spTree>
    <p:extLst>
      <p:ext uri="{BB962C8B-B14F-4D97-AF65-F5344CB8AC3E}">
        <p14:creationId xmlns:p14="http://schemas.microsoft.com/office/powerpoint/2010/main" val="28800904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E8E28879-0B6D-40F0-82FE-FDA26B08A91E}" type="datetime1">
              <a:rPr lang="en-IN" smtClean="0"/>
              <a:t>18-10-2022</a:t>
            </a:fld>
            <a:endParaRPr lang="en-US"/>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r>
              <a:rPr lang="en-US"/>
              <a:t>Dept. of ECE, SJBIT</a:t>
            </a: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D7ACEB4-2473-4E5A-98D7-034FDA90FB20}" type="slidenum">
              <a:rPr lang="en-US" smtClean="0"/>
              <a:pPr/>
              <a:t>‹#›</a:t>
            </a:fld>
            <a:endParaRPr lang="en-US"/>
          </a:p>
        </p:txBody>
      </p:sp>
    </p:spTree>
    <p:extLst>
      <p:ext uri="{BB962C8B-B14F-4D97-AF65-F5344CB8AC3E}">
        <p14:creationId xmlns:p14="http://schemas.microsoft.com/office/powerpoint/2010/main" val="390513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FBAF30-C7D2-4757-B574-3E0865F596D3}" type="datetime1">
              <a:rPr lang="en-IN" smtClean="0"/>
              <a:t>18-10-2022</a:t>
            </a:fld>
            <a:endParaRPr lang="en-US"/>
          </a:p>
        </p:txBody>
      </p:sp>
      <p:sp>
        <p:nvSpPr>
          <p:cNvPr id="6" name="Footer Placeholder 5"/>
          <p:cNvSpPr>
            <a:spLocks noGrp="1"/>
          </p:cNvSpPr>
          <p:nvPr>
            <p:ph type="ftr" sz="quarter" idx="11"/>
          </p:nvPr>
        </p:nvSpPr>
        <p:spPr/>
        <p:txBody>
          <a:bodyPr/>
          <a:lstStyle/>
          <a:p>
            <a:r>
              <a:rPr lang="en-US"/>
              <a:t>Dept. of ECE, SJBIT</a:t>
            </a:r>
          </a:p>
        </p:txBody>
      </p:sp>
      <p:sp>
        <p:nvSpPr>
          <p:cNvPr id="7" name="Slide Number Placeholder 6"/>
          <p:cNvSpPr>
            <a:spLocks noGrp="1"/>
          </p:cNvSpPr>
          <p:nvPr>
            <p:ph type="sldNum" sz="quarter" idx="12"/>
          </p:nvPr>
        </p:nvSpPr>
        <p:spPr/>
        <p:txBody>
          <a:bodyPr/>
          <a:lstStyle/>
          <a:p>
            <a:fld id="{DD7ACEB4-2473-4E5A-98D7-034FDA90FB20}" type="slidenum">
              <a:rPr lang="en-US" smtClean="0"/>
              <a:pPr/>
              <a:t>‹#›</a:t>
            </a:fld>
            <a:endParaRPr lang="en-US"/>
          </a:p>
        </p:txBody>
      </p:sp>
    </p:spTree>
    <p:extLst>
      <p:ext uri="{BB962C8B-B14F-4D97-AF65-F5344CB8AC3E}">
        <p14:creationId xmlns:p14="http://schemas.microsoft.com/office/powerpoint/2010/main" val="27422434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330786-FEF3-47C5-B71D-4A72F7633E68}" type="datetime1">
              <a:rPr lang="en-IN" smtClean="0"/>
              <a:t>18-10-2022</a:t>
            </a:fld>
            <a:endParaRPr lang="en-US"/>
          </a:p>
        </p:txBody>
      </p:sp>
      <p:sp>
        <p:nvSpPr>
          <p:cNvPr id="8" name="Footer Placeholder 7"/>
          <p:cNvSpPr>
            <a:spLocks noGrp="1"/>
          </p:cNvSpPr>
          <p:nvPr>
            <p:ph type="ftr" sz="quarter" idx="11"/>
          </p:nvPr>
        </p:nvSpPr>
        <p:spPr/>
        <p:txBody>
          <a:bodyPr/>
          <a:lstStyle/>
          <a:p>
            <a:r>
              <a:rPr lang="en-US"/>
              <a:t>Dept. of ECE, SJBIT</a:t>
            </a:r>
          </a:p>
        </p:txBody>
      </p:sp>
      <p:sp>
        <p:nvSpPr>
          <p:cNvPr id="9" name="Slide Number Placeholder 8"/>
          <p:cNvSpPr>
            <a:spLocks noGrp="1"/>
          </p:cNvSpPr>
          <p:nvPr>
            <p:ph type="sldNum" sz="quarter" idx="12"/>
          </p:nvPr>
        </p:nvSpPr>
        <p:spPr/>
        <p:txBody>
          <a:bodyPr/>
          <a:lstStyle/>
          <a:p>
            <a:fld id="{DD7ACEB4-2473-4E5A-98D7-034FDA90FB20}" type="slidenum">
              <a:rPr lang="en-US" smtClean="0"/>
              <a:pPr/>
              <a:t>‹#›</a:t>
            </a:fld>
            <a:endParaRPr lang="en-US"/>
          </a:p>
        </p:txBody>
      </p:sp>
    </p:spTree>
    <p:extLst>
      <p:ext uri="{BB962C8B-B14F-4D97-AF65-F5344CB8AC3E}">
        <p14:creationId xmlns:p14="http://schemas.microsoft.com/office/powerpoint/2010/main" val="38671424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0FB1C6-3269-4725-9225-79594EFA8F59}" type="datetime1">
              <a:rPr lang="en-IN" smtClean="0"/>
              <a:t>18-10-2022</a:t>
            </a:fld>
            <a:endParaRPr lang="en-US"/>
          </a:p>
        </p:txBody>
      </p:sp>
      <p:sp>
        <p:nvSpPr>
          <p:cNvPr id="4" name="Footer Placeholder 3"/>
          <p:cNvSpPr>
            <a:spLocks noGrp="1"/>
          </p:cNvSpPr>
          <p:nvPr>
            <p:ph type="ftr" sz="quarter" idx="11"/>
          </p:nvPr>
        </p:nvSpPr>
        <p:spPr/>
        <p:txBody>
          <a:bodyPr/>
          <a:lstStyle/>
          <a:p>
            <a:r>
              <a:rPr lang="en-US"/>
              <a:t>Dept. of ECE, SJBIT</a:t>
            </a:r>
          </a:p>
        </p:txBody>
      </p:sp>
      <p:sp>
        <p:nvSpPr>
          <p:cNvPr id="5" name="Slide Number Placeholder 4"/>
          <p:cNvSpPr>
            <a:spLocks noGrp="1"/>
          </p:cNvSpPr>
          <p:nvPr>
            <p:ph type="sldNum" sz="quarter" idx="12"/>
          </p:nvPr>
        </p:nvSpPr>
        <p:spPr/>
        <p:txBody>
          <a:bodyPr/>
          <a:lstStyle/>
          <a:p>
            <a:fld id="{DD7ACEB4-2473-4E5A-98D7-034FDA90FB20}" type="slidenum">
              <a:rPr lang="en-US" smtClean="0"/>
              <a:pPr/>
              <a:t>‹#›</a:t>
            </a:fld>
            <a:endParaRPr lang="en-US"/>
          </a:p>
        </p:txBody>
      </p:sp>
    </p:spTree>
    <p:extLst>
      <p:ext uri="{BB962C8B-B14F-4D97-AF65-F5344CB8AC3E}">
        <p14:creationId xmlns:p14="http://schemas.microsoft.com/office/powerpoint/2010/main" val="29370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E1F0C-F827-421C-A995-314EC9B396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8FB07E7-15E9-4F69-A051-B8BF47B0AF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F1974F-6F68-4EFB-ACB3-B5B7DDE2A05E}"/>
              </a:ext>
            </a:extLst>
          </p:cNvPr>
          <p:cNvSpPr>
            <a:spLocks noGrp="1"/>
          </p:cNvSpPr>
          <p:nvPr>
            <p:ph type="dt" sz="half" idx="10"/>
          </p:nvPr>
        </p:nvSpPr>
        <p:spPr/>
        <p:txBody>
          <a:bodyPr/>
          <a:lstStyle/>
          <a:p>
            <a:fld id="{D6686B01-EE85-4CDB-982F-2B905273AD6B}" type="datetime1">
              <a:rPr lang="en-IN" smtClean="0"/>
              <a:t>18-10-2022</a:t>
            </a:fld>
            <a:endParaRPr lang="en-IN"/>
          </a:p>
        </p:txBody>
      </p:sp>
      <p:sp>
        <p:nvSpPr>
          <p:cNvPr id="5" name="Footer Placeholder 4">
            <a:extLst>
              <a:ext uri="{FF2B5EF4-FFF2-40B4-BE49-F238E27FC236}">
                <a16:creationId xmlns:a16="http://schemas.microsoft.com/office/drawing/2014/main" id="{E72E3A81-7DFE-4041-83C4-C3D5A98AD6B5}"/>
              </a:ext>
            </a:extLst>
          </p:cNvPr>
          <p:cNvSpPr>
            <a:spLocks noGrp="1"/>
          </p:cNvSpPr>
          <p:nvPr>
            <p:ph type="ftr" sz="quarter" idx="11"/>
          </p:nvPr>
        </p:nvSpPr>
        <p:spPr/>
        <p:txBody>
          <a:bodyPr/>
          <a:lstStyle/>
          <a:p>
            <a:r>
              <a:rPr lang="en-IN"/>
              <a:t>Dept. of ECE, SJBIT</a:t>
            </a:r>
          </a:p>
        </p:txBody>
      </p:sp>
      <p:sp>
        <p:nvSpPr>
          <p:cNvPr id="6" name="Slide Number Placeholder 5">
            <a:extLst>
              <a:ext uri="{FF2B5EF4-FFF2-40B4-BE49-F238E27FC236}">
                <a16:creationId xmlns:a16="http://schemas.microsoft.com/office/drawing/2014/main" id="{C92746C0-BED2-4B66-A82F-4701118DA5A0}"/>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17345986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F774A-DE56-46C8-9B53-2A74EAC1EBF6}" type="datetime1">
              <a:rPr lang="en-IN" smtClean="0"/>
              <a:t>18-10-2022</a:t>
            </a:fld>
            <a:endParaRPr lang="en-US"/>
          </a:p>
        </p:txBody>
      </p:sp>
      <p:sp>
        <p:nvSpPr>
          <p:cNvPr id="3" name="Footer Placeholder 2"/>
          <p:cNvSpPr>
            <a:spLocks noGrp="1"/>
          </p:cNvSpPr>
          <p:nvPr>
            <p:ph type="ftr" sz="quarter" idx="11"/>
          </p:nvPr>
        </p:nvSpPr>
        <p:spPr/>
        <p:txBody>
          <a:bodyPr/>
          <a:lstStyle/>
          <a:p>
            <a:r>
              <a:rPr lang="en-US"/>
              <a:t>Dept. of ECE, SJBIT</a:t>
            </a:r>
          </a:p>
        </p:txBody>
      </p:sp>
      <p:sp>
        <p:nvSpPr>
          <p:cNvPr id="4" name="Slide Number Placeholder 3"/>
          <p:cNvSpPr>
            <a:spLocks noGrp="1"/>
          </p:cNvSpPr>
          <p:nvPr>
            <p:ph type="sldNum" sz="quarter" idx="12"/>
          </p:nvPr>
        </p:nvSpPr>
        <p:spPr/>
        <p:txBody>
          <a:bodyPr/>
          <a:lstStyle/>
          <a:p>
            <a:fld id="{DD7ACEB4-2473-4E5A-98D7-034FDA90FB20}" type="slidenum">
              <a:rPr lang="en-US" smtClean="0"/>
              <a:pPr/>
              <a:t>‹#›</a:t>
            </a:fld>
            <a:endParaRPr lang="en-US"/>
          </a:p>
        </p:txBody>
      </p:sp>
    </p:spTree>
    <p:extLst>
      <p:ext uri="{BB962C8B-B14F-4D97-AF65-F5344CB8AC3E}">
        <p14:creationId xmlns:p14="http://schemas.microsoft.com/office/powerpoint/2010/main" val="14596399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F955F85-B899-4928-93E5-6A959CD28317}" type="datetime1">
              <a:rPr lang="en-IN" smtClean="0"/>
              <a:t>18-10-2022</a:t>
            </a:fld>
            <a:endParaRPr lang="en-US"/>
          </a:p>
        </p:txBody>
      </p:sp>
      <p:sp>
        <p:nvSpPr>
          <p:cNvPr id="6" name="Footer Placeholder 5"/>
          <p:cNvSpPr>
            <a:spLocks noGrp="1"/>
          </p:cNvSpPr>
          <p:nvPr>
            <p:ph type="ftr" sz="quarter" idx="11"/>
          </p:nvPr>
        </p:nvSpPr>
        <p:spPr/>
        <p:txBody>
          <a:bodyPr/>
          <a:lstStyle/>
          <a:p>
            <a:r>
              <a:rPr lang="en-US"/>
              <a:t>Dept. of ECE, SJBIT</a:t>
            </a: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D7ACEB4-2473-4E5A-98D7-034FDA90FB20}" type="slidenum">
              <a:rPr lang="en-US" smtClean="0"/>
              <a:pPr/>
              <a:t>‹#›</a:t>
            </a:fld>
            <a:endParaRPr lang="en-US"/>
          </a:p>
        </p:txBody>
      </p:sp>
    </p:spTree>
    <p:extLst>
      <p:ext uri="{BB962C8B-B14F-4D97-AF65-F5344CB8AC3E}">
        <p14:creationId xmlns:p14="http://schemas.microsoft.com/office/powerpoint/2010/main" val="22632137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93625264-8879-461E-9EA2-E34C75F3E7C8}" type="datetime1">
              <a:rPr lang="en-IN" smtClean="0"/>
              <a:t>18-10-2022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D7ACEB4-2473-4E5A-98D7-034FDA90FB20}" type="slidenum">
              <a:rPr lang="en-US" smtClean="0"/>
              <a:pPr/>
              <a:t>‹#›</a:t>
            </a:fld>
            <a:endParaRPr lang="en-US"/>
          </a:p>
        </p:txBody>
      </p:sp>
    </p:spTree>
    <p:extLst>
      <p:ext uri="{BB962C8B-B14F-4D97-AF65-F5344CB8AC3E}">
        <p14:creationId xmlns:p14="http://schemas.microsoft.com/office/powerpoint/2010/main" val="26836989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9E9F5C-647F-4B39-9A19-477780087F83}" type="datetime1">
              <a:rPr lang="en-IN" smtClean="0"/>
              <a:t>18-10-2022</a:t>
            </a:fld>
            <a:endParaRPr lang="en-US"/>
          </a:p>
        </p:txBody>
      </p:sp>
      <p:sp>
        <p:nvSpPr>
          <p:cNvPr id="5" name="Footer Placeholder 4"/>
          <p:cNvSpPr>
            <a:spLocks noGrp="1"/>
          </p:cNvSpPr>
          <p:nvPr>
            <p:ph type="ftr" sz="quarter" idx="11"/>
          </p:nvPr>
        </p:nvSpPr>
        <p:spPr/>
        <p:txBody>
          <a:bodyPr/>
          <a:lstStyle/>
          <a:p>
            <a:r>
              <a:rPr lang="en-US"/>
              <a:t>Dept. of ECE, SJBIT</a:t>
            </a:r>
          </a:p>
        </p:txBody>
      </p:sp>
      <p:sp>
        <p:nvSpPr>
          <p:cNvPr id="6" name="Slide Number Placeholder 5"/>
          <p:cNvSpPr>
            <a:spLocks noGrp="1"/>
          </p:cNvSpPr>
          <p:nvPr>
            <p:ph type="sldNum" sz="quarter" idx="12"/>
          </p:nvPr>
        </p:nvSpPr>
        <p:spPr/>
        <p:txBody>
          <a:bodyPr/>
          <a:lstStyle/>
          <a:p>
            <a:fld id="{DD7ACEB4-2473-4E5A-98D7-034FDA90FB20}" type="slidenum">
              <a:rPr lang="en-US" smtClean="0"/>
              <a:pPr/>
              <a:t>‹#›</a:t>
            </a:fld>
            <a:endParaRPr lang="en-US"/>
          </a:p>
        </p:txBody>
      </p:sp>
    </p:spTree>
    <p:extLst>
      <p:ext uri="{BB962C8B-B14F-4D97-AF65-F5344CB8AC3E}">
        <p14:creationId xmlns:p14="http://schemas.microsoft.com/office/powerpoint/2010/main" val="10109672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C4A623-289A-468C-984C-F10396D03669}" type="datetime1">
              <a:rPr lang="en-IN" smtClean="0"/>
              <a:t>18-10-2022</a:t>
            </a:fld>
            <a:endParaRPr lang="en-US"/>
          </a:p>
        </p:txBody>
      </p:sp>
      <p:sp>
        <p:nvSpPr>
          <p:cNvPr id="5" name="Footer Placeholder 4"/>
          <p:cNvSpPr>
            <a:spLocks noGrp="1"/>
          </p:cNvSpPr>
          <p:nvPr>
            <p:ph type="ftr" sz="quarter" idx="11"/>
          </p:nvPr>
        </p:nvSpPr>
        <p:spPr/>
        <p:txBody>
          <a:bodyPr/>
          <a:lstStyle/>
          <a:p>
            <a:r>
              <a:rPr lang="en-US"/>
              <a:t>Dept. of ECE, SJBIT</a:t>
            </a:r>
          </a:p>
        </p:txBody>
      </p:sp>
      <p:sp>
        <p:nvSpPr>
          <p:cNvPr id="6" name="Slide Number Placeholder 5"/>
          <p:cNvSpPr>
            <a:spLocks noGrp="1"/>
          </p:cNvSpPr>
          <p:nvPr>
            <p:ph type="sldNum" sz="quarter" idx="12"/>
          </p:nvPr>
        </p:nvSpPr>
        <p:spPr/>
        <p:txBody>
          <a:bodyPr/>
          <a:lstStyle/>
          <a:p>
            <a:fld id="{DD7ACEB4-2473-4E5A-98D7-034FDA90FB20}" type="slidenum">
              <a:rPr lang="en-US" smtClean="0"/>
              <a:pPr/>
              <a:t>‹#›</a:t>
            </a:fld>
            <a:endParaRPr lang="en-US"/>
          </a:p>
        </p:txBody>
      </p:sp>
    </p:spTree>
    <p:extLst>
      <p:ext uri="{BB962C8B-B14F-4D97-AF65-F5344CB8AC3E}">
        <p14:creationId xmlns:p14="http://schemas.microsoft.com/office/powerpoint/2010/main" val="29492272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8" name="Text Placeholder 16">
            <a:extLst>
              <a:ext uri="{FF2B5EF4-FFF2-40B4-BE49-F238E27FC236}">
                <a16:creationId xmlns:a16="http://schemas.microsoft.com/office/drawing/2014/main" id="{B8498729-8E0E-452C-9DE5-20C4280E6809}"/>
              </a:ext>
            </a:extLst>
          </p:cNvPr>
          <p:cNvSpPr>
            <a:spLocks noGrp="1"/>
          </p:cNvSpPr>
          <p:nvPr>
            <p:ph type="body" sz="quarter" idx="11" hasCustomPrompt="1"/>
          </p:nvPr>
        </p:nvSpPr>
        <p:spPr>
          <a:xfrm>
            <a:off x="3638339" y="5310000"/>
            <a:ext cx="4536000" cy="1548000"/>
          </a:xfrm>
          <a:solidFill>
            <a:schemeClr val="bg1">
              <a:lumMod val="85000"/>
              <a:alpha val="80000"/>
            </a:schemeClr>
          </a:solidFill>
        </p:spPr>
        <p:txBody>
          <a:bodyPr lIns="288000" tIns="25200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a:r>
              <a:rPr lang="en-US" noProof="0"/>
              <a:t>Additional Stage Title 02</a:t>
            </a:r>
          </a:p>
          <a:p>
            <a:pPr lvl="1"/>
            <a:r>
              <a:rPr lang="en-US" noProof="0"/>
              <a:t>Lorem ipsum dolor sit amet, consectetuer adipiscing elit, sed diam nonummy</a:t>
            </a:r>
          </a:p>
        </p:txBody>
      </p:sp>
      <p:sp>
        <p:nvSpPr>
          <p:cNvPr id="17" name="Text Placeholder 16">
            <a:extLst>
              <a:ext uri="{FF2B5EF4-FFF2-40B4-BE49-F238E27FC236}">
                <a16:creationId xmlns:a16="http://schemas.microsoft.com/office/drawing/2014/main" id="{6F6ED01E-03BA-4CB7-BDDB-4A7F0B0DA414}"/>
              </a:ext>
            </a:extLst>
          </p:cNvPr>
          <p:cNvSpPr>
            <a:spLocks noGrp="1"/>
          </p:cNvSpPr>
          <p:nvPr>
            <p:ph type="body" sz="quarter" idx="10" hasCustomPrompt="1"/>
          </p:nvPr>
        </p:nvSpPr>
        <p:spPr>
          <a:xfrm>
            <a:off x="787583" y="5310000"/>
            <a:ext cx="2778470" cy="1548000"/>
          </a:xfrm>
          <a:solidFill>
            <a:schemeClr val="bg1">
              <a:lumMod val="95000"/>
            </a:schemeClr>
          </a:solidFill>
        </p:spPr>
        <p:txBody>
          <a:bodyPr lIns="288000" tIns="25200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a:r>
              <a:rPr lang="en-US" noProof="0"/>
              <a:t>Additional Stage Title 01</a:t>
            </a:r>
          </a:p>
          <a:p>
            <a:pPr lvl="1"/>
            <a:r>
              <a:rPr lang="en-US" noProof="0"/>
              <a:t>Lorem ipsum dolor sit amet, consectetuer adipiscing elit, sed diam nonummy</a:t>
            </a:r>
          </a:p>
        </p:txBody>
      </p:sp>
      <p:sp>
        <p:nvSpPr>
          <p:cNvPr id="2" name="Title 1">
            <a:extLst>
              <a:ext uri="{FF2B5EF4-FFF2-40B4-BE49-F238E27FC236}">
                <a16:creationId xmlns:a16="http://schemas.microsoft.com/office/drawing/2014/main" id="{D3060639-BF2D-41F8-822B-DED03338D288}"/>
              </a:ext>
            </a:extLst>
          </p:cNvPr>
          <p:cNvSpPr>
            <a:spLocks noGrp="1"/>
          </p:cNvSpPr>
          <p:nvPr userDrawn="1">
            <p:ph type="title" hasCustomPrompt="1"/>
          </p:nvPr>
        </p:nvSpPr>
        <p:spPr>
          <a:xfrm>
            <a:off x="680354" y="197121"/>
            <a:ext cx="10711545" cy="1325563"/>
          </a:xfrm>
        </p:spPr>
        <p:txBody>
          <a:bodyPr>
            <a:normAutofit/>
          </a:bodyPr>
          <a:lstStyle>
            <a:lvl1pPr>
              <a:defRPr sz="3000"/>
            </a:lvl1pPr>
          </a:lstStyle>
          <a:p>
            <a:r>
              <a:rPr lang="en-US" noProof="0"/>
              <a:t>Project Timeline</a:t>
            </a:r>
          </a:p>
        </p:txBody>
      </p:sp>
      <p:sp>
        <p:nvSpPr>
          <p:cNvPr id="3" name="Content Placeholder 2">
            <a:extLst>
              <a:ext uri="{FF2B5EF4-FFF2-40B4-BE49-F238E27FC236}">
                <a16:creationId xmlns:a16="http://schemas.microsoft.com/office/drawing/2014/main" id="{0F474091-9EA2-47C8-AAA9-6DFE207852E4}"/>
              </a:ext>
            </a:extLst>
          </p:cNvPr>
          <p:cNvSpPr>
            <a:spLocks noGrp="1"/>
          </p:cNvSpPr>
          <p:nvPr userDrawn="1">
            <p:ph idx="1"/>
          </p:nvPr>
        </p:nvSpPr>
        <p:spPr>
          <a:xfrm>
            <a:off x="680354" y="1786436"/>
            <a:ext cx="10711545" cy="330606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6">
            <a:extLst>
              <a:ext uri="{FF2B5EF4-FFF2-40B4-BE49-F238E27FC236}">
                <a16:creationId xmlns:a16="http://schemas.microsoft.com/office/drawing/2014/main" id="{1C51713D-9A60-48EF-A25A-764AEDE9E672}"/>
              </a:ext>
            </a:extLst>
          </p:cNvPr>
          <p:cNvSpPr>
            <a:spLocks noGrp="1"/>
          </p:cNvSpPr>
          <p:nvPr>
            <p:ph type="body" sz="quarter" idx="12" hasCustomPrompt="1"/>
          </p:nvPr>
        </p:nvSpPr>
        <p:spPr>
          <a:xfrm>
            <a:off x="8246626" y="5310000"/>
            <a:ext cx="3103200" cy="1548000"/>
          </a:xfrm>
          <a:solidFill>
            <a:schemeClr val="bg1">
              <a:lumMod val="95000"/>
            </a:schemeClr>
          </a:solidFill>
        </p:spPr>
        <p:txBody>
          <a:bodyPr lIns="288000" tIns="25200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a:r>
              <a:rPr lang="en-US" noProof="0"/>
              <a:t>Additional Stage Title 3</a:t>
            </a:r>
          </a:p>
          <a:p>
            <a:pPr lvl="1"/>
            <a:r>
              <a:rPr lang="en-US" noProof="0"/>
              <a:t>Lorem ipsum dolor sit amet, consectetuer adipiscing elit, sed diam nonummy</a:t>
            </a:r>
          </a:p>
        </p:txBody>
      </p:sp>
      <p:cxnSp>
        <p:nvCxnSpPr>
          <p:cNvPr id="21" name="Straight Connector 20">
            <a:extLst>
              <a:ext uri="{FF2B5EF4-FFF2-40B4-BE49-F238E27FC236}">
                <a16:creationId xmlns:a16="http://schemas.microsoft.com/office/drawing/2014/main" id="{303706AB-7768-4239-93C0-28F2AC35B71A}"/>
              </a:ext>
            </a:extLst>
          </p:cNvPr>
          <p:cNvCxnSpPr/>
          <p:nvPr userDrawn="1"/>
        </p:nvCxnSpPr>
        <p:spPr>
          <a:xfrm>
            <a:off x="787583" y="1181100"/>
            <a:ext cx="2880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104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DC786-A2BE-4211-8087-4D4DD18C040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8980B9-750C-47A4-86BF-A1BB03FAFC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EFE2CD1-1241-4C33-805A-6B7482F622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4040933-DDDC-4BA9-A28E-2433C68F7CFB}"/>
              </a:ext>
            </a:extLst>
          </p:cNvPr>
          <p:cNvSpPr>
            <a:spLocks noGrp="1"/>
          </p:cNvSpPr>
          <p:nvPr>
            <p:ph type="dt" sz="half" idx="10"/>
          </p:nvPr>
        </p:nvSpPr>
        <p:spPr/>
        <p:txBody>
          <a:bodyPr/>
          <a:lstStyle/>
          <a:p>
            <a:fld id="{092CDA3D-B7F5-4407-9329-0E04FC0DFD84}" type="datetime1">
              <a:rPr lang="en-IN" smtClean="0"/>
              <a:t>18-10-2022</a:t>
            </a:fld>
            <a:endParaRPr lang="en-IN"/>
          </a:p>
        </p:txBody>
      </p:sp>
      <p:sp>
        <p:nvSpPr>
          <p:cNvPr id="6" name="Footer Placeholder 5">
            <a:extLst>
              <a:ext uri="{FF2B5EF4-FFF2-40B4-BE49-F238E27FC236}">
                <a16:creationId xmlns:a16="http://schemas.microsoft.com/office/drawing/2014/main" id="{B98CEEFF-6671-489B-858A-05FE0C53E86E}"/>
              </a:ext>
            </a:extLst>
          </p:cNvPr>
          <p:cNvSpPr>
            <a:spLocks noGrp="1"/>
          </p:cNvSpPr>
          <p:nvPr>
            <p:ph type="ftr" sz="quarter" idx="11"/>
          </p:nvPr>
        </p:nvSpPr>
        <p:spPr/>
        <p:txBody>
          <a:bodyPr/>
          <a:lstStyle/>
          <a:p>
            <a:r>
              <a:rPr lang="en-IN"/>
              <a:t>Dept. of ECE, SJBIT</a:t>
            </a:r>
          </a:p>
        </p:txBody>
      </p:sp>
      <p:sp>
        <p:nvSpPr>
          <p:cNvPr id="7" name="Slide Number Placeholder 6">
            <a:extLst>
              <a:ext uri="{FF2B5EF4-FFF2-40B4-BE49-F238E27FC236}">
                <a16:creationId xmlns:a16="http://schemas.microsoft.com/office/drawing/2014/main" id="{AC957B14-470C-4534-AFA7-94E93BAB497C}"/>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585072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D21CB-7716-40D9-9C45-F0A802D0313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FB87430-B275-4F10-8468-1E3DA93CD1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E09514-1D26-4419-8CCC-17210A9BC1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38353DF-1F2C-4F80-8EF1-7E9D8ED31E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2E12CD-5E10-441E-847F-A68F3D64EF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55AC05B-7B2A-4FCE-A05A-F0436803BBF2}"/>
              </a:ext>
            </a:extLst>
          </p:cNvPr>
          <p:cNvSpPr>
            <a:spLocks noGrp="1"/>
          </p:cNvSpPr>
          <p:nvPr>
            <p:ph type="dt" sz="half" idx="10"/>
          </p:nvPr>
        </p:nvSpPr>
        <p:spPr/>
        <p:txBody>
          <a:bodyPr/>
          <a:lstStyle/>
          <a:p>
            <a:fld id="{8F21D2E1-B2F6-48FE-8C6B-BCF5B281AB79}" type="datetime1">
              <a:rPr lang="en-IN" smtClean="0"/>
              <a:t>18-10-2022</a:t>
            </a:fld>
            <a:endParaRPr lang="en-IN"/>
          </a:p>
        </p:txBody>
      </p:sp>
      <p:sp>
        <p:nvSpPr>
          <p:cNvPr id="8" name="Footer Placeholder 7">
            <a:extLst>
              <a:ext uri="{FF2B5EF4-FFF2-40B4-BE49-F238E27FC236}">
                <a16:creationId xmlns:a16="http://schemas.microsoft.com/office/drawing/2014/main" id="{6CF7CD0B-0BBD-4343-AE22-B0AE6C83319F}"/>
              </a:ext>
            </a:extLst>
          </p:cNvPr>
          <p:cNvSpPr>
            <a:spLocks noGrp="1"/>
          </p:cNvSpPr>
          <p:nvPr>
            <p:ph type="ftr" sz="quarter" idx="11"/>
          </p:nvPr>
        </p:nvSpPr>
        <p:spPr/>
        <p:txBody>
          <a:bodyPr/>
          <a:lstStyle/>
          <a:p>
            <a:r>
              <a:rPr lang="en-IN"/>
              <a:t>Dept. of ECE, SJBIT</a:t>
            </a:r>
          </a:p>
        </p:txBody>
      </p:sp>
      <p:sp>
        <p:nvSpPr>
          <p:cNvPr id="9" name="Slide Number Placeholder 8">
            <a:extLst>
              <a:ext uri="{FF2B5EF4-FFF2-40B4-BE49-F238E27FC236}">
                <a16:creationId xmlns:a16="http://schemas.microsoft.com/office/drawing/2014/main" id="{14ED4CAB-5A5A-4EBA-8EDA-7EB665BCE346}"/>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2943966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98519-A404-43BC-ABCF-C7706853B9E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7324AE3-7B4D-40AF-9CA5-FC6291A838C5}"/>
              </a:ext>
            </a:extLst>
          </p:cNvPr>
          <p:cNvSpPr>
            <a:spLocks noGrp="1"/>
          </p:cNvSpPr>
          <p:nvPr>
            <p:ph type="dt" sz="half" idx="10"/>
          </p:nvPr>
        </p:nvSpPr>
        <p:spPr/>
        <p:txBody>
          <a:bodyPr/>
          <a:lstStyle/>
          <a:p>
            <a:fld id="{7EF88859-ED05-49C2-A16D-45E23474EA70}" type="datetime1">
              <a:rPr lang="en-IN" smtClean="0"/>
              <a:t>18-10-2022</a:t>
            </a:fld>
            <a:endParaRPr lang="en-IN"/>
          </a:p>
        </p:txBody>
      </p:sp>
      <p:sp>
        <p:nvSpPr>
          <p:cNvPr id="4" name="Footer Placeholder 3">
            <a:extLst>
              <a:ext uri="{FF2B5EF4-FFF2-40B4-BE49-F238E27FC236}">
                <a16:creationId xmlns:a16="http://schemas.microsoft.com/office/drawing/2014/main" id="{8C7BC5BE-72DC-481B-8294-65AC16082E00}"/>
              </a:ext>
            </a:extLst>
          </p:cNvPr>
          <p:cNvSpPr>
            <a:spLocks noGrp="1"/>
          </p:cNvSpPr>
          <p:nvPr>
            <p:ph type="ftr" sz="quarter" idx="11"/>
          </p:nvPr>
        </p:nvSpPr>
        <p:spPr/>
        <p:txBody>
          <a:bodyPr/>
          <a:lstStyle/>
          <a:p>
            <a:r>
              <a:rPr lang="en-IN"/>
              <a:t>Dept. of ECE, SJBIT</a:t>
            </a:r>
          </a:p>
        </p:txBody>
      </p:sp>
      <p:sp>
        <p:nvSpPr>
          <p:cNvPr id="5" name="Slide Number Placeholder 4">
            <a:extLst>
              <a:ext uri="{FF2B5EF4-FFF2-40B4-BE49-F238E27FC236}">
                <a16:creationId xmlns:a16="http://schemas.microsoft.com/office/drawing/2014/main" id="{B94DE85A-5D26-4831-83B2-EF503481FB54}"/>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1935129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600EC5-1223-4A08-9CFC-99832B1DF892}"/>
              </a:ext>
            </a:extLst>
          </p:cNvPr>
          <p:cNvSpPr>
            <a:spLocks noGrp="1"/>
          </p:cNvSpPr>
          <p:nvPr>
            <p:ph type="dt" sz="half" idx="10"/>
          </p:nvPr>
        </p:nvSpPr>
        <p:spPr/>
        <p:txBody>
          <a:bodyPr/>
          <a:lstStyle/>
          <a:p>
            <a:fld id="{F8A3F123-37CD-40D8-AC3D-A89D5650D711}" type="datetime1">
              <a:rPr lang="en-IN" smtClean="0"/>
              <a:t>18-10-2022</a:t>
            </a:fld>
            <a:endParaRPr lang="en-IN"/>
          </a:p>
        </p:txBody>
      </p:sp>
      <p:sp>
        <p:nvSpPr>
          <p:cNvPr id="3" name="Footer Placeholder 2">
            <a:extLst>
              <a:ext uri="{FF2B5EF4-FFF2-40B4-BE49-F238E27FC236}">
                <a16:creationId xmlns:a16="http://schemas.microsoft.com/office/drawing/2014/main" id="{3FA532F1-2C46-465A-9310-C04637523FF7}"/>
              </a:ext>
            </a:extLst>
          </p:cNvPr>
          <p:cNvSpPr>
            <a:spLocks noGrp="1"/>
          </p:cNvSpPr>
          <p:nvPr>
            <p:ph type="ftr" sz="quarter" idx="11"/>
          </p:nvPr>
        </p:nvSpPr>
        <p:spPr/>
        <p:txBody>
          <a:bodyPr/>
          <a:lstStyle/>
          <a:p>
            <a:r>
              <a:rPr lang="en-IN"/>
              <a:t>Dept. of ECE, SJBIT</a:t>
            </a:r>
          </a:p>
        </p:txBody>
      </p:sp>
      <p:sp>
        <p:nvSpPr>
          <p:cNvPr id="4" name="Slide Number Placeholder 3">
            <a:extLst>
              <a:ext uri="{FF2B5EF4-FFF2-40B4-BE49-F238E27FC236}">
                <a16:creationId xmlns:a16="http://schemas.microsoft.com/office/drawing/2014/main" id="{E82166B3-9C54-4863-AAE9-4DA5AFBCE8EF}"/>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1781985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D081F-0FCC-4EC7-8B85-4D308DF199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31182EF-4ADB-4C71-9328-9EAD9158CF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718EDD6-A554-4F0D-83C7-ECA59FBF09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01E709-3843-4635-A67B-8309AF687D9E}"/>
              </a:ext>
            </a:extLst>
          </p:cNvPr>
          <p:cNvSpPr>
            <a:spLocks noGrp="1"/>
          </p:cNvSpPr>
          <p:nvPr>
            <p:ph type="dt" sz="half" idx="10"/>
          </p:nvPr>
        </p:nvSpPr>
        <p:spPr/>
        <p:txBody>
          <a:bodyPr/>
          <a:lstStyle/>
          <a:p>
            <a:fld id="{12EE0CD3-B75A-41E5-AC49-26DBCE26DB24}" type="datetime1">
              <a:rPr lang="en-IN" smtClean="0"/>
              <a:t>18-10-2022</a:t>
            </a:fld>
            <a:endParaRPr lang="en-IN"/>
          </a:p>
        </p:txBody>
      </p:sp>
      <p:sp>
        <p:nvSpPr>
          <p:cNvPr id="6" name="Footer Placeholder 5">
            <a:extLst>
              <a:ext uri="{FF2B5EF4-FFF2-40B4-BE49-F238E27FC236}">
                <a16:creationId xmlns:a16="http://schemas.microsoft.com/office/drawing/2014/main" id="{ECAC8A0B-B58B-4EBC-A913-074B8DE76F06}"/>
              </a:ext>
            </a:extLst>
          </p:cNvPr>
          <p:cNvSpPr>
            <a:spLocks noGrp="1"/>
          </p:cNvSpPr>
          <p:nvPr>
            <p:ph type="ftr" sz="quarter" idx="11"/>
          </p:nvPr>
        </p:nvSpPr>
        <p:spPr/>
        <p:txBody>
          <a:bodyPr/>
          <a:lstStyle/>
          <a:p>
            <a:r>
              <a:rPr lang="en-IN"/>
              <a:t>Dept. of ECE, SJBIT</a:t>
            </a:r>
          </a:p>
        </p:txBody>
      </p:sp>
      <p:sp>
        <p:nvSpPr>
          <p:cNvPr id="7" name="Slide Number Placeholder 6">
            <a:extLst>
              <a:ext uri="{FF2B5EF4-FFF2-40B4-BE49-F238E27FC236}">
                <a16:creationId xmlns:a16="http://schemas.microsoft.com/office/drawing/2014/main" id="{F40A3A80-83AA-40FB-97C8-A10973998E4B}"/>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3036515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56994-9393-4CFF-BD43-ADA1AE206B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2C1BB3-DF4A-4CE0-9399-678AEC1294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63E7547-A614-48E1-B407-6452D64FEA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D22798-5ACF-449A-8467-E85716B52C6C}"/>
              </a:ext>
            </a:extLst>
          </p:cNvPr>
          <p:cNvSpPr>
            <a:spLocks noGrp="1"/>
          </p:cNvSpPr>
          <p:nvPr>
            <p:ph type="dt" sz="half" idx="10"/>
          </p:nvPr>
        </p:nvSpPr>
        <p:spPr/>
        <p:txBody>
          <a:bodyPr/>
          <a:lstStyle/>
          <a:p>
            <a:fld id="{E6DEB671-FA62-4C35-A51F-B03D0F2C8B4F}" type="datetime1">
              <a:rPr lang="en-IN" smtClean="0"/>
              <a:t>18-10-2022</a:t>
            </a:fld>
            <a:endParaRPr lang="en-IN"/>
          </a:p>
        </p:txBody>
      </p:sp>
      <p:sp>
        <p:nvSpPr>
          <p:cNvPr id="6" name="Footer Placeholder 5">
            <a:extLst>
              <a:ext uri="{FF2B5EF4-FFF2-40B4-BE49-F238E27FC236}">
                <a16:creationId xmlns:a16="http://schemas.microsoft.com/office/drawing/2014/main" id="{D264CACB-E778-4566-B992-818AE3AF5203}"/>
              </a:ext>
            </a:extLst>
          </p:cNvPr>
          <p:cNvSpPr>
            <a:spLocks noGrp="1"/>
          </p:cNvSpPr>
          <p:nvPr>
            <p:ph type="ftr" sz="quarter" idx="11"/>
          </p:nvPr>
        </p:nvSpPr>
        <p:spPr/>
        <p:txBody>
          <a:bodyPr/>
          <a:lstStyle/>
          <a:p>
            <a:r>
              <a:rPr lang="en-IN"/>
              <a:t>Dept. of ECE, SJBIT</a:t>
            </a:r>
          </a:p>
        </p:txBody>
      </p:sp>
      <p:sp>
        <p:nvSpPr>
          <p:cNvPr id="7" name="Slide Number Placeholder 6">
            <a:extLst>
              <a:ext uri="{FF2B5EF4-FFF2-40B4-BE49-F238E27FC236}">
                <a16:creationId xmlns:a16="http://schemas.microsoft.com/office/drawing/2014/main" id="{E2B6FE26-4F01-4EE4-960D-66B9CA025AD3}"/>
              </a:ext>
            </a:extLst>
          </p:cNvPr>
          <p:cNvSpPr>
            <a:spLocks noGrp="1"/>
          </p:cNvSpPr>
          <p:nvPr>
            <p:ph type="sldNum" sz="quarter" idx="12"/>
          </p:nvPr>
        </p:nvSpPr>
        <p:spPr/>
        <p:txBody>
          <a:bodyPr/>
          <a:lstStyle/>
          <a:p>
            <a:fld id="{E63B4245-EA72-4379-8660-48291007AEB3}" type="slidenum">
              <a:rPr lang="en-IN" smtClean="0"/>
              <a:t>‹#›</a:t>
            </a:fld>
            <a:endParaRPr lang="en-IN"/>
          </a:p>
        </p:txBody>
      </p:sp>
    </p:spTree>
    <p:extLst>
      <p:ext uri="{BB962C8B-B14F-4D97-AF65-F5344CB8AC3E}">
        <p14:creationId xmlns:p14="http://schemas.microsoft.com/office/powerpoint/2010/main" val="847125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image" Target="../media/image3.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microsoft.com/office/2007/relationships/hdphoto" Target="../media/hdphoto1.wdp"/><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7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13D9B1-3B0F-4D98-B40A-5D28FDA7CD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2CB2EFA9-E4A6-4481-B5C2-087796934A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C0BCC048-0E4E-474E-846E-4BC1FFFE23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A2A5C1-AAD3-4E23-B40A-7680AEEEB571}" type="datetime1">
              <a:rPr lang="en-IN" smtClean="0"/>
              <a:t>18-10-2022</a:t>
            </a:fld>
            <a:endParaRPr lang="en-IN"/>
          </a:p>
        </p:txBody>
      </p:sp>
      <p:sp>
        <p:nvSpPr>
          <p:cNvPr id="5" name="Footer Placeholder 4">
            <a:extLst>
              <a:ext uri="{FF2B5EF4-FFF2-40B4-BE49-F238E27FC236}">
                <a16:creationId xmlns:a16="http://schemas.microsoft.com/office/drawing/2014/main" id="{C8FCAD08-843E-476F-B9F3-3FD2A16BFB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Dept. of ECE, SJBIT</a:t>
            </a:r>
          </a:p>
        </p:txBody>
      </p:sp>
      <p:sp>
        <p:nvSpPr>
          <p:cNvPr id="6" name="Slide Number Placeholder 5">
            <a:extLst>
              <a:ext uri="{FF2B5EF4-FFF2-40B4-BE49-F238E27FC236}">
                <a16:creationId xmlns:a16="http://schemas.microsoft.com/office/drawing/2014/main" id="{D89F710B-91D3-4A5F-89CC-3DD68B4E3F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3B4245-EA72-4379-8660-48291007AEB3}" type="slidenum">
              <a:rPr lang="en-IN" smtClean="0"/>
              <a:t>‹#›</a:t>
            </a:fld>
            <a:endParaRPr lang="en-IN"/>
          </a:p>
        </p:txBody>
      </p:sp>
    </p:spTree>
    <p:extLst>
      <p:ext uri="{BB962C8B-B14F-4D97-AF65-F5344CB8AC3E}">
        <p14:creationId xmlns:p14="http://schemas.microsoft.com/office/powerpoint/2010/main" val="17606740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7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1BFD9E-7FE9-4E65-B058-CFAC280757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6C48598-9952-4D97-9F2C-C1758E1424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048D03-8481-4289-B39F-ED77EE504E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C69EB1-C2D4-40F0-8854-01F98C38B8F8}" type="datetime1">
              <a:rPr lang="en-IN" smtClean="0"/>
              <a:t>18-10-2022</a:t>
            </a:fld>
            <a:endParaRPr lang="en-IN"/>
          </a:p>
        </p:txBody>
      </p:sp>
      <p:sp>
        <p:nvSpPr>
          <p:cNvPr id="6" name="Slide Number Placeholder 5">
            <a:extLst>
              <a:ext uri="{FF2B5EF4-FFF2-40B4-BE49-F238E27FC236}">
                <a16:creationId xmlns:a16="http://schemas.microsoft.com/office/drawing/2014/main" id="{E2549868-1AD6-442B-AC4A-424C583E7B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E86A0-2B3E-4B29-89C1-BAE9784D7065}" type="slidenum">
              <a:rPr lang="en-IN" smtClean="0"/>
              <a:t>‹#›</a:t>
            </a:fld>
            <a:endParaRPr lang="en-IN"/>
          </a:p>
        </p:txBody>
      </p:sp>
    </p:spTree>
    <p:extLst>
      <p:ext uri="{BB962C8B-B14F-4D97-AF65-F5344CB8AC3E}">
        <p14:creationId xmlns:p14="http://schemas.microsoft.com/office/powerpoint/2010/main" val="72817420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AAA2A5C1-AAD3-4E23-B40A-7680AEEEB571}" type="datetime1">
              <a:rPr lang="en-IN" smtClean="0"/>
              <a:t>18-10-2022</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r>
              <a:rPr lang="en-IN"/>
              <a:t>Dept. of ECE, SJBIT</a:t>
            </a: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2">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E63B4245-EA72-4379-8660-48291007AEB3}" type="slidenum">
              <a:rPr lang="en-IN" smtClean="0"/>
              <a:t>‹#›</a:t>
            </a:fld>
            <a:endParaRPr lang="en-IN"/>
          </a:p>
        </p:txBody>
      </p:sp>
    </p:spTree>
    <p:extLst>
      <p:ext uri="{BB962C8B-B14F-4D97-AF65-F5344CB8AC3E}">
        <p14:creationId xmlns:p14="http://schemas.microsoft.com/office/powerpoint/2010/main" val="987510118"/>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Lst>
  <p:hf hdr="0" dt="0"/>
  <p:txStyles>
    <p:titleStyle>
      <a:lvl1pPr algn="l" defTabSz="914400" rtl="0" eaLnBrk="1" latinLnBrk="0" hangingPunct="1">
        <a:lnSpc>
          <a:spcPct val="90000"/>
        </a:lnSpc>
        <a:spcBef>
          <a:spcPct val="0"/>
        </a:spcBef>
        <a:buNone/>
        <a:defRPr sz="4800" b="1" kern="1200" cap="none"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5.xml"/><Relationship Id="rId5" Type="http://schemas.openxmlformats.org/officeDocument/2006/relationships/image" Target="../media/image2.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4.xml"/><Relationship Id="rId3" Type="http://schemas.microsoft.com/office/2007/relationships/hdphoto" Target="../media/hdphoto2.wdp"/><Relationship Id="rId7" Type="http://schemas.openxmlformats.org/officeDocument/2006/relationships/diagramData" Target="../diagrams/data4.xml"/><Relationship Id="rId2" Type="http://schemas.openxmlformats.org/officeDocument/2006/relationships/image" Target="../media/image4.png"/><Relationship Id="rId1" Type="http://schemas.openxmlformats.org/officeDocument/2006/relationships/slideLayout" Target="../slideLayouts/slideLayout25.xml"/><Relationship Id="rId6" Type="http://schemas.microsoft.com/office/2007/relationships/hdphoto" Target="../media/hdphoto1.wdp"/><Relationship Id="rId11" Type="http://schemas.microsoft.com/office/2007/relationships/diagramDrawing" Target="../diagrams/drawing4.xml"/><Relationship Id="rId5" Type="http://schemas.openxmlformats.org/officeDocument/2006/relationships/image" Target="../media/image2.png"/><Relationship Id="rId10" Type="http://schemas.openxmlformats.org/officeDocument/2006/relationships/diagramColors" Target="../diagrams/colors4.xml"/><Relationship Id="rId4" Type="http://schemas.openxmlformats.org/officeDocument/2006/relationships/image" Target="../media/image27.png"/><Relationship Id="rId9"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5.xml"/><Relationship Id="rId3" Type="http://schemas.microsoft.com/office/2007/relationships/hdphoto" Target="../media/hdphoto2.wdp"/><Relationship Id="rId7" Type="http://schemas.openxmlformats.org/officeDocument/2006/relationships/diagramQuickStyle" Target="../diagrams/quickStyle5.xml"/><Relationship Id="rId2" Type="http://schemas.openxmlformats.org/officeDocument/2006/relationships/image" Target="../media/image4.png"/><Relationship Id="rId1" Type="http://schemas.openxmlformats.org/officeDocument/2006/relationships/slideLayout" Target="../slideLayouts/slideLayout25.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35.png"/><Relationship Id="rId4" Type="http://schemas.openxmlformats.org/officeDocument/2006/relationships/image" Target="../media/image2.png"/><Relationship Id="rId9" Type="http://schemas.microsoft.com/office/2007/relationships/diagramDrawing" Target="../diagrams/drawing5.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5.xml"/><Relationship Id="rId6" Type="http://schemas.openxmlformats.org/officeDocument/2006/relationships/image" Target="../media/image37.png"/><Relationship Id="rId5" Type="http://schemas.openxmlformats.org/officeDocument/2006/relationships/image" Target="../media/image3.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8.jpeg"/><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diagramLayout" Target="../diagrams/layout6.xml"/><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diagramData" Target="../diagrams/data6.xml"/><Relationship Id="rId16" Type="http://schemas.openxmlformats.org/officeDocument/2006/relationships/image" Target="../media/image48.svg"/><Relationship Id="rId1" Type="http://schemas.openxmlformats.org/officeDocument/2006/relationships/slideLayout" Target="../slideLayouts/slideLayout35.xml"/><Relationship Id="rId6" Type="http://schemas.microsoft.com/office/2007/relationships/diagramDrawing" Target="../diagrams/drawing6.xml"/><Relationship Id="rId11" Type="http://schemas.openxmlformats.org/officeDocument/2006/relationships/image" Target="../media/image43.png"/><Relationship Id="rId5" Type="http://schemas.openxmlformats.org/officeDocument/2006/relationships/diagramColors" Target="../diagrams/colors6.xml"/><Relationship Id="rId15" Type="http://schemas.openxmlformats.org/officeDocument/2006/relationships/image" Target="../media/image47.png"/><Relationship Id="rId10" Type="http://schemas.openxmlformats.org/officeDocument/2006/relationships/image" Target="../media/image42.svg"/><Relationship Id="rId4" Type="http://schemas.openxmlformats.org/officeDocument/2006/relationships/diagramQuickStyle" Target="../diagrams/quickStyle6.xml"/><Relationship Id="rId9" Type="http://schemas.openxmlformats.org/officeDocument/2006/relationships/image" Target="../media/image41.png"/><Relationship Id="rId14" Type="http://schemas.openxmlformats.org/officeDocument/2006/relationships/image" Target="../media/image46.svg"/></Relationships>
</file>

<file path=ppt/slides/_rels/slide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2.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diagramData" Target="../diagrams/data1.xml"/><Relationship Id="rId5" Type="http://schemas.openxmlformats.org/officeDocument/2006/relationships/image" Target="../media/image2.png"/><Relationship Id="rId10" Type="http://schemas.microsoft.com/office/2007/relationships/diagramDrawing" Target="../diagrams/drawing1.xml"/><Relationship Id="rId4" Type="http://schemas.openxmlformats.org/officeDocument/2006/relationships/image" Target="../media/image13.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2.wdp"/><Relationship Id="rId7"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2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microsoft.com/office/2007/relationships/hdphoto" Target="../media/hdphoto3.wdp"/><Relationship Id="rId7" Type="http://schemas.openxmlformats.org/officeDocument/2006/relationships/diagramLayout" Target="../diagrams/layout3.xml"/><Relationship Id="rId2" Type="http://schemas.openxmlformats.org/officeDocument/2006/relationships/image" Target="../media/image14.png"/><Relationship Id="rId1" Type="http://schemas.openxmlformats.org/officeDocument/2006/relationships/slideLayout" Target="../slideLayouts/slideLayout25.xml"/><Relationship Id="rId6" Type="http://schemas.openxmlformats.org/officeDocument/2006/relationships/diagramData" Target="../diagrams/data3.xml"/><Relationship Id="rId5" Type="http://schemas.microsoft.com/office/2007/relationships/hdphoto" Target="../media/hdphoto2.wdp"/><Relationship Id="rId10" Type="http://schemas.microsoft.com/office/2007/relationships/diagramDrawing" Target="../diagrams/drawing3.xml"/><Relationship Id="rId4" Type="http://schemas.openxmlformats.org/officeDocument/2006/relationships/image" Target="../media/image4.png"/><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25.xml"/><Relationship Id="rId5" Type="http://schemas.openxmlformats.org/officeDocument/2006/relationships/image" Target="../media/image2.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5.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descr="C:\Users\SENSOR4\Downloads\logo2.jpg">
            <a:extLst>
              <a:ext uri="{FF2B5EF4-FFF2-40B4-BE49-F238E27FC236}">
                <a16:creationId xmlns:a16="http://schemas.microsoft.com/office/drawing/2014/main" id="{C9174EF4-AAB1-4478-BB80-CC7699D5CC1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2980" y="811009"/>
            <a:ext cx="787863" cy="677961"/>
          </a:xfrm>
          <a:prstGeom prst="rect">
            <a:avLst/>
          </a:prstGeom>
          <a:ln>
            <a:noFill/>
          </a:ln>
          <a:effectLst/>
        </p:spPr>
      </p:pic>
      <p:pic>
        <p:nvPicPr>
          <p:cNvPr id="6" name="Picture 5" descr="C:\Users\SENSOR4\Downloads\logo1.jpg">
            <a:extLst>
              <a:ext uri="{FF2B5EF4-FFF2-40B4-BE49-F238E27FC236}">
                <a16:creationId xmlns:a16="http://schemas.microsoft.com/office/drawing/2014/main" id="{3738446F-3D2C-4FE1-B220-E7D4A3E2074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5246" y="745077"/>
            <a:ext cx="787863" cy="743893"/>
          </a:xfrm>
          <a:prstGeom prst="rect">
            <a:avLst/>
          </a:prstGeom>
          <a:ln>
            <a:noFill/>
          </a:ln>
          <a:effectLst/>
        </p:spPr>
      </p:pic>
      <p:pic>
        <p:nvPicPr>
          <p:cNvPr id="7" name="Picture 6" descr="C:\Users\SENSOR4\Downloads\logo4.jpg">
            <a:extLst>
              <a:ext uri="{FF2B5EF4-FFF2-40B4-BE49-F238E27FC236}">
                <a16:creationId xmlns:a16="http://schemas.microsoft.com/office/drawing/2014/main" id="{78037159-90A1-46B9-AD47-DD85B6B110BE}"/>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3771" y="800692"/>
            <a:ext cx="870770" cy="688278"/>
          </a:xfrm>
          <a:prstGeom prst="rect">
            <a:avLst/>
          </a:prstGeom>
          <a:ln>
            <a:noFill/>
          </a:ln>
          <a:effectLst/>
        </p:spPr>
      </p:pic>
      <p:sp>
        <p:nvSpPr>
          <p:cNvPr id="9" name="Rectangle 8">
            <a:extLst>
              <a:ext uri="{FF2B5EF4-FFF2-40B4-BE49-F238E27FC236}">
                <a16:creationId xmlns:a16="http://schemas.microsoft.com/office/drawing/2014/main" id="{A795E654-902A-4204-B57A-E8BE3487A702}"/>
              </a:ext>
            </a:extLst>
          </p:cNvPr>
          <p:cNvSpPr/>
          <p:nvPr/>
        </p:nvSpPr>
        <p:spPr>
          <a:xfrm>
            <a:off x="2452049" y="128857"/>
            <a:ext cx="7484876" cy="615553"/>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latin typeface="Times New Roman" panose="02020603050405020304" pitchFamily="18" charset="0"/>
                <a:cs typeface="Times New Roman" panose="02020603050405020304" pitchFamily="18" charset="0"/>
              </a:rPr>
              <a:t>   || </a:t>
            </a:r>
            <a:r>
              <a:rPr kumimoji="0" lang="en-US" sz="1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Jai Sri Gurudev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     </a:t>
            </a:r>
            <a:r>
              <a:rPr kumimoji="0" lang="en-US" sz="14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rPr>
              <a:t>Sri Adichunchanagiri Shikshana Trust®</a:t>
            </a:r>
            <a:endParaRPr kumimoji="0" lang="en-US" sz="3200" b="1" i="0" u="none" strike="noStrike" kern="1200" cap="none" spc="0" normalizeH="0" baseline="0" noProof="0" dirty="0">
              <a:ln>
                <a:noFill/>
              </a:ln>
              <a:solidFill>
                <a:srgbClr val="C00000"/>
              </a:solidFill>
              <a:effectLst/>
              <a:uLnTx/>
              <a:uFillTx/>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844AA7BA-63C3-45AA-89D3-5E37EF70BBE4}"/>
              </a:ext>
            </a:extLst>
          </p:cNvPr>
          <p:cNvSpPr/>
          <p:nvPr/>
        </p:nvSpPr>
        <p:spPr>
          <a:xfrm>
            <a:off x="1037894" y="1682084"/>
            <a:ext cx="9817319" cy="76944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70C0"/>
                </a:solidFill>
                <a:effectLst/>
                <a:uLnTx/>
                <a:uFillTx/>
                <a:latin typeface="Times New Roman" panose="02020603050405020304" pitchFamily="18" charset="0"/>
                <a:ea typeface="Cambria" panose="02040503050406030204" pitchFamily="18" charset="0"/>
                <a:cs typeface="Times New Roman" panose="02020603050405020304" pitchFamily="18" charset="0"/>
              </a:rPr>
              <a:t>Department of Electronics &amp; Communication Engineering </a:t>
            </a:r>
            <a:r>
              <a:rPr kumimoji="0" lang="en-IN" sz="4400" b="1" i="0" u="none" strike="noStrike" kern="1200" cap="none" spc="0" normalizeH="0" baseline="0" noProof="0" dirty="0">
                <a:ln>
                  <a:noFill/>
                </a:ln>
                <a:solidFill>
                  <a:srgbClr val="0070C0"/>
                </a:solidFill>
                <a:effectLst/>
                <a:uLnTx/>
                <a:uFillTx/>
                <a:latin typeface="Times New Roman" panose="02020603050405020304" pitchFamily="18" charset="0"/>
                <a:cs typeface="Times New Roman" panose="02020603050405020304" pitchFamily="18" charset="0"/>
              </a:rPr>
              <a:t>	</a:t>
            </a:r>
            <a:endParaRPr kumimoji="0" lang="en-IN" sz="4400" b="0" i="0" u="none" strike="noStrike" kern="1200" cap="none" spc="0" normalizeH="0" baseline="0" noProof="0" dirty="0">
              <a:ln>
                <a:noFill/>
              </a:ln>
              <a:solidFill>
                <a:srgbClr val="0070C0"/>
              </a:solidFill>
              <a:effectLst/>
              <a:uLnTx/>
              <a:uFillTx/>
              <a:latin typeface="Times New Roman" panose="02020603050405020304" pitchFamily="18" charset="0"/>
              <a:cs typeface="Times New Roman" panose="02020603050405020304" pitchFamily="18" charset="0"/>
            </a:endParaRPr>
          </a:p>
        </p:txBody>
      </p:sp>
      <p:pic>
        <p:nvPicPr>
          <p:cNvPr id="11" name="Picture 10" descr="A picture containing diagram&#10;&#10;Description automatically generated">
            <a:extLst>
              <a:ext uri="{FF2B5EF4-FFF2-40B4-BE49-F238E27FC236}">
                <a16:creationId xmlns:a16="http://schemas.microsoft.com/office/drawing/2014/main" id="{2F458C0D-94EE-4063-ADDD-47D7560145A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2653"/>
          <a:stretch/>
        </p:blipFill>
        <p:spPr>
          <a:xfrm>
            <a:off x="975297" y="184278"/>
            <a:ext cx="785935" cy="734386"/>
          </a:xfrm>
          <a:prstGeom prst="rect">
            <a:avLst/>
          </a:prstGeom>
        </p:spPr>
      </p:pic>
      <p:pic>
        <p:nvPicPr>
          <p:cNvPr id="12" name="Picture 11" descr="Logo&#10;&#10;Description automatically generated">
            <a:extLst>
              <a:ext uri="{FF2B5EF4-FFF2-40B4-BE49-F238E27FC236}">
                <a16:creationId xmlns:a16="http://schemas.microsoft.com/office/drawing/2014/main" id="{6DB74B53-26F2-497C-A140-8B72F0D1270D}"/>
              </a:ext>
            </a:extLst>
          </p:cNvPr>
          <p:cNvPicPr>
            <a:picLocks noChangeAspect="1"/>
          </p:cNvPicPr>
          <p:nvPr/>
        </p:nvPicPr>
        <p:blipFill>
          <a:blip r:embed="rId7" cstate="print">
            <a:alphaModFix/>
            <a:extLst>
              <a:ext uri="{28A0092B-C50C-407E-A947-70E740481C1C}">
                <a14:useLocalDpi xmlns:a14="http://schemas.microsoft.com/office/drawing/2010/main" val="0"/>
              </a:ext>
            </a:extLst>
          </a:blip>
          <a:stretch>
            <a:fillRect/>
          </a:stretch>
        </p:blipFill>
        <p:spPr>
          <a:xfrm>
            <a:off x="10206972" y="184278"/>
            <a:ext cx="870615" cy="798554"/>
          </a:xfrm>
          <a:prstGeom prst="rect">
            <a:avLst/>
          </a:prstGeom>
        </p:spPr>
      </p:pic>
      <p:pic>
        <p:nvPicPr>
          <p:cNvPr id="14" name="Picture 13" descr="A picture containing text, clipart, gear&#10;&#10;Description automatically generated">
            <a:extLst>
              <a:ext uri="{FF2B5EF4-FFF2-40B4-BE49-F238E27FC236}">
                <a16:creationId xmlns:a16="http://schemas.microsoft.com/office/drawing/2014/main" id="{A6C1712F-7978-4980-B78E-8540855BCA1D}"/>
              </a:ext>
            </a:extLst>
          </p:cNvPr>
          <p:cNvPicPr/>
          <p:nvPr/>
        </p:nvPicPr>
        <p:blipFill>
          <a:blip r:embed="rId8">
            <a:extLst>
              <a:ext uri="{28A0092B-C50C-407E-A947-70E740481C1C}">
                <a14:useLocalDpi xmlns:a14="http://schemas.microsoft.com/office/drawing/2010/main" val="0"/>
              </a:ext>
            </a:extLst>
          </a:blip>
          <a:srcRect l="25540" r="26101"/>
          <a:stretch>
            <a:fillRect/>
          </a:stretch>
        </p:blipFill>
        <p:spPr bwMode="auto">
          <a:xfrm>
            <a:off x="776414" y="946197"/>
            <a:ext cx="1156396" cy="769441"/>
          </a:xfrm>
          <a:prstGeom prst="rect">
            <a:avLst/>
          </a:prstGeom>
        </p:spPr>
      </p:pic>
      <p:sp>
        <p:nvSpPr>
          <p:cNvPr id="2" name="Rectangle 1">
            <a:extLst>
              <a:ext uri="{FF2B5EF4-FFF2-40B4-BE49-F238E27FC236}">
                <a16:creationId xmlns:a16="http://schemas.microsoft.com/office/drawing/2014/main" id="{DF5CD3C1-17E8-4115-95D5-714DC7A3E1F5}"/>
              </a:ext>
            </a:extLst>
          </p:cNvPr>
          <p:cNvSpPr/>
          <p:nvPr/>
        </p:nvSpPr>
        <p:spPr>
          <a:xfrm>
            <a:off x="2619634" y="1523085"/>
            <a:ext cx="6738550" cy="523220"/>
          </a:xfrm>
          <a:prstGeom prst="rect">
            <a:avLst/>
          </a:prstGeom>
        </p:spPr>
        <p:txBody>
          <a:bodyPr wrap="square">
            <a:spAutoFit/>
          </a:bodyPr>
          <a:lstStyle/>
          <a:p>
            <a:pPr lvl="0" algn="ctr" defTabSz="457200">
              <a:defRPr/>
            </a:pPr>
            <a:r>
              <a:rPr lang="en-US" sz="28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SJB INSTITUTE OF TECHNOLOGY</a:t>
            </a:r>
          </a:p>
        </p:txBody>
      </p:sp>
      <p:sp>
        <p:nvSpPr>
          <p:cNvPr id="15" name="TextBox 14">
            <a:extLst>
              <a:ext uri="{FF2B5EF4-FFF2-40B4-BE49-F238E27FC236}">
                <a16:creationId xmlns:a16="http://schemas.microsoft.com/office/drawing/2014/main" id="{1056AC50-A3A1-4918-8687-7B11EF083242}"/>
              </a:ext>
            </a:extLst>
          </p:cNvPr>
          <p:cNvSpPr txBox="1"/>
          <p:nvPr/>
        </p:nvSpPr>
        <p:spPr>
          <a:xfrm>
            <a:off x="1739132" y="3071402"/>
            <a:ext cx="9001656" cy="954107"/>
          </a:xfrm>
          <a:prstGeom prst="rect">
            <a:avLst/>
          </a:prstGeom>
          <a:noFill/>
        </p:spPr>
        <p:txBody>
          <a:bodyPr wrap="square">
            <a:spAutoFit/>
          </a:bodyPr>
          <a:lstStyle/>
          <a:p>
            <a:pPr algn="ctr"/>
            <a:r>
              <a:rPr lang="en-IN" sz="28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An Improved Novel Approach to QIP Security Technologies on the FRQI and NEQR QIR models</a:t>
            </a:r>
          </a:p>
        </p:txBody>
      </p:sp>
      <p:pic>
        <p:nvPicPr>
          <p:cNvPr id="13" name="Picture 12" descr="Logo, company name&#10;&#10;Description automatically generated"/>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72817" y="1188717"/>
            <a:ext cx="943876" cy="626435"/>
          </a:xfrm>
          <a:prstGeom prst="rect">
            <a:avLst/>
          </a:prstGeom>
          <a:noFill/>
          <a:ln>
            <a:noFill/>
          </a:ln>
        </p:spPr>
      </p:pic>
      <p:sp>
        <p:nvSpPr>
          <p:cNvPr id="16" name="Rectangle 15">
            <a:extLst>
              <a:ext uri="{FF2B5EF4-FFF2-40B4-BE49-F238E27FC236}">
                <a16:creationId xmlns:a16="http://schemas.microsoft.com/office/drawing/2014/main" id="{E466CC47-1CDE-4ADF-B89B-B733A7EFCC22}"/>
              </a:ext>
            </a:extLst>
          </p:cNvPr>
          <p:cNvSpPr/>
          <p:nvPr/>
        </p:nvSpPr>
        <p:spPr>
          <a:xfrm>
            <a:off x="862891" y="4489342"/>
            <a:ext cx="4730218" cy="1995354"/>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ctr" defTabSz="914400" rtl="0" eaLnBrk="1" fontAlgn="auto" latinLnBrk="0" hangingPunct="1">
              <a:spcBef>
                <a:spcPts val="0"/>
              </a:spcBef>
              <a:spcAft>
                <a:spcPts val="600"/>
              </a:spcAft>
              <a:buClrTx/>
              <a:buSzTx/>
              <a:buFontTx/>
              <a:buNone/>
              <a:tabLst/>
              <a:defRPr/>
            </a:pPr>
            <a:r>
              <a:rPr kumimoji="0" lang="en-IN" sz="1400" b="0" i="0" u="none" strike="noStrike" kern="1200" cap="all" spc="0" normalizeH="0" baseline="0" noProof="0" dirty="0">
                <a:ln>
                  <a:noFill/>
                </a:ln>
                <a:solidFill>
                  <a:srgbClr val="C00000"/>
                </a:solidFill>
                <a:effectLst/>
                <a:uLnTx/>
                <a:uFillTx/>
                <a:latin typeface="Arial Black" panose="020B0A04020102020204" pitchFamily="34" charset="0"/>
                <a:ea typeface="+mn-ea"/>
                <a:cs typeface="+mn-cs"/>
              </a:rPr>
              <a:t>Presented By</a:t>
            </a:r>
          </a:p>
          <a:p>
            <a:pPr lvl="0" algn="just">
              <a:lnSpc>
                <a:spcPct val="15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Lst>
              <a:defRPr/>
            </a:pPr>
            <a:r>
              <a:rPr lang="en-IN" b="1" dirty="0">
                <a:solidFill>
                  <a:srgbClr val="002060"/>
                </a:solidFill>
                <a:latin typeface="Cambria" panose="02040503050406030204" pitchFamily="18" charset="0"/>
                <a:ea typeface="Cambria" panose="02040503050406030204" pitchFamily="18" charset="0"/>
              </a:rPr>
              <a:t>Arun R                    		              1JB19EC102</a:t>
            </a:r>
          </a:p>
          <a:p>
            <a:pPr lvl="0" algn="just">
              <a:lnSpc>
                <a:spcPct val="15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Lst>
              <a:defRPr/>
            </a:pPr>
            <a:r>
              <a:rPr lang="en-IN" b="1" dirty="0">
                <a:solidFill>
                  <a:srgbClr val="002060"/>
                </a:solidFill>
                <a:latin typeface="Cambria" panose="02040503050406030204" pitchFamily="18" charset="0"/>
                <a:ea typeface="Cambria" panose="02040503050406030204" pitchFamily="18" charset="0"/>
              </a:rPr>
              <a:t>Koushik Kumar B		       1JB19EC036</a:t>
            </a:r>
          </a:p>
          <a:p>
            <a:pPr lvl="0" algn="just">
              <a:lnSpc>
                <a:spcPct val="15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Lst>
              <a:defRPr/>
            </a:pPr>
            <a:r>
              <a:rPr lang="en-IN" b="1" dirty="0" err="1">
                <a:solidFill>
                  <a:srgbClr val="002060"/>
                </a:solidFill>
                <a:latin typeface="Cambria" panose="02040503050406030204" pitchFamily="18" charset="0"/>
                <a:ea typeface="Cambria" panose="02040503050406030204" pitchFamily="18" charset="0"/>
              </a:rPr>
              <a:t>Nivendu</a:t>
            </a:r>
            <a:r>
              <a:rPr lang="en-IN" b="1" dirty="0">
                <a:solidFill>
                  <a:srgbClr val="002060"/>
                </a:solidFill>
                <a:latin typeface="Cambria" panose="02040503050406030204" pitchFamily="18" charset="0"/>
                <a:ea typeface="Cambria" panose="02040503050406030204" pitchFamily="18" charset="0"/>
              </a:rPr>
              <a:t> Tripathy		       1JB19EC063</a:t>
            </a:r>
          </a:p>
          <a:p>
            <a:pPr lvl="0" algn="just">
              <a:lnSpc>
                <a:spcPct val="15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Lst>
              <a:defRPr/>
            </a:pPr>
            <a:r>
              <a:rPr lang="en-IN" b="1" dirty="0" err="1">
                <a:solidFill>
                  <a:srgbClr val="002060"/>
                </a:solidFill>
                <a:latin typeface="Cambria" panose="02040503050406030204" pitchFamily="18" charset="0"/>
                <a:ea typeface="Cambria" panose="02040503050406030204" pitchFamily="18" charset="0"/>
              </a:rPr>
              <a:t>Dinanshu</a:t>
            </a:r>
            <a:r>
              <a:rPr lang="en-IN" b="1" dirty="0">
                <a:solidFill>
                  <a:srgbClr val="002060"/>
                </a:solidFill>
                <a:latin typeface="Cambria" panose="02040503050406030204" pitchFamily="18" charset="0"/>
                <a:ea typeface="Cambria" panose="02040503050406030204" pitchFamily="18" charset="0"/>
              </a:rPr>
              <a:t> Biswas		       1JB19EC026</a:t>
            </a:r>
            <a:endParaRPr kumimoji="0" lang="en-IN" sz="16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17" name="Rectangle 16">
            <a:extLst>
              <a:ext uri="{FF2B5EF4-FFF2-40B4-BE49-F238E27FC236}">
                <a16:creationId xmlns:a16="http://schemas.microsoft.com/office/drawing/2014/main" id="{E466CC47-1CDE-4ADF-B89B-B733A7EFCC22}"/>
              </a:ext>
            </a:extLst>
          </p:cNvPr>
          <p:cNvSpPr/>
          <p:nvPr/>
        </p:nvSpPr>
        <p:spPr>
          <a:xfrm>
            <a:off x="6964597" y="5176646"/>
            <a:ext cx="4152096" cy="1308050"/>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ctr" defTabSz="914400" rtl="0" eaLnBrk="1" fontAlgn="auto" latinLnBrk="0" hangingPunct="1">
              <a:spcBef>
                <a:spcPts val="0"/>
              </a:spcBef>
              <a:spcAft>
                <a:spcPts val="600"/>
              </a:spcAft>
              <a:buClrTx/>
              <a:buSzTx/>
              <a:buFontTx/>
              <a:buNone/>
              <a:tabLst/>
              <a:defRPr/>
            </a:pPr>
            <a:r>
              <a:rPr kumimoji="0" lang="en-IN" sz="1400" b="0" i="0" u="none" strike="noStrike" kern="1200" cap="all" spc="0" normalizeH="0" baseline="0" noProof="0" dirty="0">
                <a:ln>
                  <a:noFill/>
                </a:ln>
                <a:solidFill>
                  <a:srgbClr val="C00000"/>
                </a:solidFill>
                <a:effectLst/>
                <a:uLnTx/>
                <a:uFillTx/>
                <a:latin typeface="Arial Black" panose="020B0A04020102020204" pitchFamily="34" charset="0"/>
                <a:ea typeface="+mn-ea"/>
                <a:cs typeface="+mn-cs"/>
              </a:rPr>
              <a:t>Under the guidance of </a:t>
            </a:r>
          </a:p>
          <a:p>
            <a:pPr lvl="0"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Lst>
              <a:defRPr/>
            </a:pPr>
            <a:r>
              <a:rPr kumimoji="0" lang="en-IN" sz="2400" b="1" i="0" u="none" strike="noStrike" kern="1200" cap="none" spc="0" normalizeH="0" baseline="0" noProof="0" dirty="0" err="1">
                <a:ln>
                  <a:noFill/>
                </a:ln>
                <a:solidFill>
                  <a:srgbClr val="002060"/>
                </a:solidFill>
                <a:effectLst/>
                <a:uLnTx/>
                <a:uFillTx/>
                <a:latin typeface="Cambria" panose="02040503050406030204" pitchFamily="18" charset="0"/>
                <a:ea typeface="Cambria" panose="02040503050406030204" pitchFamily="18" charset="0"/>
              </a:rPr>
              <a:t>Dr.</a:t>
            </a:r>
            <a:r>
              <a:rPr kumimoji="0" lang="en-IN" sz="2400" b="1"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rPr>
              <a:t> Rekha K.R</a:t>
            </a:r>
            <a:endParaRPr lang="en-IN" sz="2400" b="1" dirty="0">
              <a:solidFill>
                <a:srgbClr val="002060"/>
              </a:solidFill>
              <a:latin typeface="Cambria" panose="02040503050406030204" pitchFamily="18" charset="0"/>
              <a:ea typeface="Cambria" panose="02040503050406030204" pitchFamily="18" charset="0"/>
            </a:endParaRPr>
          </a:p>
          <a:p>
            <a:pPr lvl="0"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Lst>
              <a:defRPr/>
            </a:pPr>
            <a:r>
              <a:rPr kumimoji="0" lang="en-IN" b="1" i="0" u="none" strike="noStrike" kern="1200" cap="none" spc="0" normalizeH="0" noProof="0" dirty="0">
                <a:ln>
                  <a:noFill/>
                </a:ln>
                <a:solidFill>
                  <a:srgbClr val="002060"/>
                </a:solidFill>
                <a:effectLst/>
                <a:uLnTx/>
                <a:uFillTx/>
                <a:latin typeface="Cambria" panose="02040503050406030204" pitchFamily="18" charset="0"/>
                <a:ea typeface="Cambria" panose="02040503050406030204" pitchFamily="18" charset="0"/>
              </a:rPr>
              <a:t> Professor </a:t>
            </a:r>
          </a:p>
          <a:p>
            <a:pPr lvl="0" algn="ctr">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Lst>
              <a:defRPr/>
            </a:pPr>
            <a:r>
              <a:rPr lang="en-IN" b="1" baseline="0" dirty="0">
                <a:solidFill>
                  <a:srgbClr val="002060"/>
                </a:solidFill>
                <a:latin typeface="Cambria" panose="02040503050406030204" pitchFamily="18" charset="0"/>
                <a:ea typeface="Cambria" panose="02040503050406030204" pitchFamily="18" charset="0"/>
              </a:rPr>
              <a:t>Dept.</a:t>
            </a:r>
            <a:r>
              <a:rPr lang="en-IN" b="1" dirty="0">
                <a:solidFill>
                  <a:srgbClr val="002060"/>
                </a:solidFill>
                <a:latin typeface="Cambria" panose="02040503050406030204" pitchFamily="18" charset="0"/>
                <a:ea typeface="Cambria" panose="02040503050406030204" pitchFamily="18" charset="0"/>
              </a:rPr>
              <a:t> of ECE, SJBIT</a:t>
            </a:r>
            <a:endParaRPr kumimoji="0" lang="en-IN" sz="16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3" name="Rectangle 2"/>
          <p:cNvSpPr/>
          <p:nvPr/>
        </p:nvSpPr>
        <p:spPr>
          <a:xfrm>
            <a:off x="3281164" y="2426644"/>
            <a:ext cx="5435578" cy="677108"/>
          </a:xfrm>
          <a:prstGeom prst="rect">
            <a:avLst/>
          </a:prstGeom>
        </p:spPr>
        <p:txBody>
          <a:bodyPr wrap="square">
            <a:spAutoFit/>
          </a:bodyPr>
          <a:lstStyle/>
          <a:p>
            <a:pPr algn="ctr"/>
            <a:r>
              <a:rPr lang="en-IN" sz="2000" b="1" dirty="0"/>
              <a:t>Review-1 - Mini-Project (18ECMP68) </a:t>
            </a:r>
            <a:r>
              <a:rPr lang="en-IN" b="1" dirty="0"/>
              <a:t> Presentation on</a:t>
            </a:r>
          </a:p>
        </p:txBody>
      </p:sp>
      <p:sp>
        <p:nvSpPr>
          <p:cNvPr id="5" name="TextBox 4">
            <a:extLst>
              <a:ext uri="{FF2B5EF4-FFF2-40B4-BE49-F238E27FC236}">
                <a16:creationId xmlns:a16="http://schemas.microsoft.com/office/drawing/2014/main" id="{8412D33C-FC6E-693C-80A8-89B6D94EDD6E}"/>
              </a:ext>
            </a:extLst>
          </p:cNvPr>
          <p:cNvSpPr txBox="1"/>
          <p:nvPr/>
        </p:nvSpPr>
        <p:spPr>
          <a:xfrm>
            <a:off x="9672488" y="4322220"/>
            <a:ext cx="1068968" cy="646331"/>
          </a:xfrm>
          <a:prstGeom prst="rect">
            <a:avLst/>
          </a:prstGeom>
          <a:noFill/>
        </p:spPr>
        <p:txBody>
          <a:bodyPr wrap="square" rtlCol="0">
            <a:spAutoFit/>
          </a:bodyPr>
          <a:lstStyle/>
          <a:p>
            <a:pPr algn="ctr"/>
            <a:r>
              <a:rPr lang="en-IN" b="1" dirty="0">
                <a:solidFill>
                  <a:schemeClr val="bg1"/>
                </a:solidFill>
              </a:rPr>
              <a:t>Batch 3</a:t>
            </a:r>
          </a:p>
        </p:txBody>
      </p:sp>
    </p:spTree>
    <p:extLst>
      <p:ext uri="{BB962C8B-B14F-4D97-AF65-F5344CB8AC3E}">
        <p14:creationId xmlns:p14="http://schemas.microsoft.com/office/powerpoint/2010/main" val="2641429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id="{BBA301A2-2B3F-4B55-B304-97639910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527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2280" y="484632"/>
            <a:ext cx="6743844" cy="1609344"/>
          </a:xfrm>
        </p:spPr>
        <p:txBody>
          <a:bodyPr>
            <a:normAutofit/>
          </a:bodyPr>
          <a:lstStyle/>
          <a:p>
            <a:r>
              <a:rPr lang="en-IN" sz="3200" b="1">
                <a:latin typeface="Times New Roman" panose="02020603050405020304" pitchFamily="18" charset="0"/>
                <a:cs typeface="Times New Roman" panose="02020603050405020304" pitchFamily="18" charset="0"/>
              </a:rPr>
              <a:t>Problem STATEMENT</a:t>
            </a:r>
          </a:p>
        </p:txBody>
      </p:sp>
      <p:sp>
        <p:nvSpPr>
          <p:cNvPr id="3" name="Content Placeholder 2"/>
          <p:cNvSpPr>
            <a:spLocks noGrp="1"/>
          </p:cNvSpPr>
          <p:nvPr>
            <p:ph idx="1"/>
          </p:nvPr>
        </p:nvSpPr>
        <p:spPr>
          <a:xfrm>
            <a:off x="382279" y="2121408"/>
            <a:ext cx="6743845" cy="4050792"/>
          </a:xfrm>
        </p:spPr>
        <p:txBody>
          <a:bodyPr>
            <a:normAutofit/>
          </a:bodyPr>
          <a:lstStyle/>
          <a:p>
            <a:pPr marL="0" indent="0">
              <a:buNone/>
            </a:pPr>
            <a:r>
              <a:rPr lang="en-US" sz="1600"/>
              <a:t>As we all know, there is a tight dependency from one part of an image to other parts. Maintaining this correlations between different points of an image are very important in order to properly understand and describe the image. Storing of an image in classical computers may lose such relevant information, because it needs information about the relationship between stored color values (or gray-scale) and corresponding pixels locations. Quantum computer can store color values (or gray-scale) and corresponding pixels locations of an image using the concept of quantum registers</a:t>
            </a:r>
            <a:endParaRPr lang="en-IN" sz="160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382279" y="6272784"/>
            <a:ext cx="4435857" cy="365125"/>
          </a:xfrm>
        </p:spPr>
        <p:txBody>
          <a:bodyPr>
            <a:normAutofit/>
          </a:bodyPr>
          <a:lstStyle/>
          <a:p>
            <a:pPr>
              <a:spcAft>
                <a:spcPts val="600"/>
              </a:spcAft>
            </a:pPr>
            <a:r>
              <a:rPr lang="en-US" dirty="0"/>
              <a:t>Dept. of ECE, SJBIT</a:t>
            </a:r>
            <a:endParaRPr lang="en-US"/>
          </a:p>
        </p:txBody>
      </p:sp>
      <p:pic>
        <p:nvPicPr>
          <p:cNvPr id="8" name="Picture 7">
            <a:extLst>
              <a:ext uri="{FF2B5EF4-FFF2-40B4-BE49-F238E27FC236}">
                <a16:creationId xmlns:a16="http://schemas.microsoft.com/office/drawing/2014/main" id="{5776B460-53DC-1C8D-3222-328BB6C19B60}"/>
              </a:ext>
            </a:extLst>
          </p:cNvPr>
          <p:cNvPicPr>
            <a:picLocks noChangeAspect="1"/>
          </p:cNvPicPr>
          <p:nvPr/>
        </p:nvPicPr>
        <p:blipFill rotWithShape="1">
          <a:blip r:embed="rId4"/>
          <a:srcRect l="37578" r="24309"/>
          <a:stretch/>
        </p:blipFill>
        <p:spPr>
          <a:xfrm>
            <a:off x="7545274" y="10"/>
            <a:ext cx="4646726" cy="6857990"/>
          </a:xfrm>
          <a:prstGeom prst="rect">
            <a:avLst/>
          </a:prstGeom>
        </p:spPr>
      </p:pic>
      <p:grpSp>
        <p:nvGrpSpPr>
          <p:cNvPr id="20" name="Group 14">
            <a:extLst>
              <a:ext uri="{FF2B5EF4-FFF2-40B4-BE49-F238E27FC236}">
                <a16:creationId xmlns:a16="http://schemas.microsoft.com/office/drawing/2014/main" id="{C82D9341-81A4-4BDF-A49E-185BD76538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1" name="Oval 15">
              <a:extLst>
                <a:ext uri="{FF2B5EF4-FFF2-40B4-BE49-F238E27FC236}">
                  <a16:creationId xmlns:a16="http://schemas.microsoft.com/office/drawing/2014/main" id="{A58723D3-AE78-438D-AFBC-8EA0FCD13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2">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16">
              <a:extLst>
                <a:ext uri="{FF2B5EF4-FFF2-40B4-BE49-F238E27FC236}">
                  <a16:creationId xmlns:a16="http://schemas.microsoft.com/office/drawing/2014/main" id="{962AF61B-37F0-4EC2-BDD9-98FAD9CDD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p:cNvSpPr>
            <a:spLocks noGrp="1"/>
          </p:cNvSpPr>
          <p:nvPr>
            <p:ph type="sldNum" sz="quarter" idx="12"/>
          </p:nvPr>
        </p:nvSpPr>
        <p:spPr>
          <a:xfrm>
            <a:off x="11311128" y="6272784"/>
            <a:ext cx="640080" cy="365125"/>
          </a:xfrm>
        </p:spPr>
        <p:txBody>
          <a:bodyPr>
            <a:normAutofit/>
          </a:bodyPr>
          <a:lstStyle/>
          <a:p>
            <a:pPr>
              <a:spcAft>
                <a:spcPts val="600"/>
              </a:spcAft>
            </a:pPr>
            <a:fld id="{DD7ACEB4-2473-4E5A-98D7-034FDA90FB20}" type="slidenum">
              <a:rPr lang="en-US" smtClean="0"/>
              <a:pPr>
                <a:spcAft>
                  <a:spcPts val="600"/>
                </a:spcAft>
              </a:pPr>
              <a:t>9</a:t>
            </a:fld>
            <a:endParaRPr lang="en-US"/>
          </a:p>
        </p:txBody>
      </p:sp>
    </p:spTree>
    <p:extLst>
      <p:ext uri="{BB962C8B-B14F-4D97-AF65-F5344CB8AC3E}">
        <p14:creationId xmlns:p14="http://schemas.microsoft.com/office/powerpoint/2010/main" val="2059319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7D1295F-9EB7-F412-DF72-25875813D1F7}"/>
              </a:ext>
            </a:extLst>
          </p:cNvPr>
          <p:cNvSpPr>
            <a:spLocks noGrp="1"/>
          </p:cNvSpPr>
          <p:nvPr>
            <p:ph type="title"/>
          </p:nvPr>
        </p:nvSpPr>
        <p:spPr>
          <a:xfrm>
            <a:off x="7216902" y="2513328"/>
            <a:ext cx="5188624" cy="1831344"/>
          </a:xfrm>
        </p:spPr>
        <p:txBody>
          <a:bodyPr>
            <a:normAutofit/>
          </a:bodyPr>
          <a:lstStyle/>
          <a:p>
            <a:r>
              <a:rPr lang="en-IN" b="1" dirty="0">
                <a:latin typeface="Times New Roman" panose="02020603050405020304" pitchFamily="18" charset="0"/>
                <a:cs typeface="Times New Roman" panose="02020603050405020304" pitchFamily="18" charset="0"/>
              </a:rPr>
              <a:t>OBJECTIVES</a:t>
            </a:r>
          </a:p>
        </p:txBody>
      </p:sp>
      <p:sp>
        <p:nvSpPr>
          <p:cNvPr id="23" name="Rectangle 22">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32123" y="3388659"/>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Shape 24">
            <a:extLst>
              <a:ext uri="{FF2B5EF4-FFF2-40B4-BE49-F238E27FC236}">
                <a16:creationId xmlns:a16="http://schemas.microsoft.com/office/drawing/2014/main" id="{89F78725-8B4F-43D3-B767-EB7DB0C02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0457" y="1682496"/>
            <a:ext cx="3502152" cy="3502152"/>
          </a:xfrm>
          <a:custGeom>
            <a:avLst/>
            <a:gdLst>
              <a:gd name="connsiteX0" fmla="*/ 3657600 w 7315200"/>
              <a:gd name="connsiteY0" fmla="*/ 411480 h 7315200"/>
              <a:gd name="connsiteX1" fmla="*/ 6903720 w 7315200"/>
              <a:gd name="connsiteY1" fmla="*/ 3657600 h 7315200"/>
              <a:gd name="connsiteX2" fmla="*/ 3657600 w 7315200"/>
              <a:gd name="connsiteY2" fmla="*/ 6903720 h 7315200"/>
              <a:gd name="connsiteX3" fmla="*/ 411480 w 7315200"/>
              <a:gd name="connsiteY3" fmla="*/ 3657600 h 7315200"/>
              <a:gd name="connsiteX4" fmla="*/ 3657600 w 7315200"/>
              <a:gd name="connsiteY4" fmla="*/ 411480 h 7315200"/>
              <a:gd name="connsiteX5" fmla="*/ 3657600 w 7315200"/>
              <a:gd name="connsiteY5" fmla="*/ 320040 h 7315200"/>
              <a:gd name="connsiteX6" fmla="*/ 320040 w 7315200"/>
              <a:gd name="connsiteY6" fmla="*/ 3657600 h 7315200"/>
              <a:gd name="connsiteX7" fmla="*/ 3657600 w 7315200"/>
              <a:gd name="connsiteY7" fmla="*/ 6995160 h 7315200"/>
              <a:gd name="connsiteX8" fmla="*/ 6995160 w 7315200"/>
              <a:gd name="connsiteY8" fmla="*/ 3657600 h 7315200"/>
              <a:gd name="connsiteX9" fmla="*/ 3657600 w 7315200"/>
              <a:gd name="connsiteY9" fmla="*/ 320040 h 7315200"/>
              <a:gd name="connsiteX10" fmla="*/ 3657600 w 7315200"/>
              <a:gd name="connsiteY10" fmla="*/ 0 h 7315200"/>
              <a:gd name="connsiteX11" fmla="*/ 7315200 w 7315200"/>
              <a:gd name="connsiteY11" fmla="*/ 3657600 h 7315200"/>
              <a:gd name="connsiteX12" fmla="*/ 3657600 w 7315200"/>
              <a:gd name="connsiteY12" fmla="*/ 7315200 h 7315200"/>
              <a:gd name="connsiteX13" fmla="*/ 0 w 7315200"/>
              <a:gd name="connsiteY13" fmla="*/ 3657600 h 7315200"/>
              <a:gd name="connsiteX14" fmla="*/ 3657600 w 7315200"/>
              <a:gd name="connsiteY14" fmla="*/ 0 h 73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15200" h="7315200">
                <a:moveTo>
                  <a:pt x="3657600" y="411480"/>
                </a:moveTo>
                <a:cubicBezTo>
                  <a:pt x="5450383" y="411480"/>
                  <a:pt x="6903720" y="1864817"/>
                  <a:pt x="6903720" y="3657600"/>
                </a:cubicBezTo>
                <a:cubicBezTo>
                  <a:pt x="6903720" y="5450383"/>
                  <a:pt x="5450383" y="6903720"/>
                  <a:pt x="3657600" y="6903720"/>
                </a:cubicBezTo>
                <a:cubicBezTo>
                  <a:pt x="1864817" y="6903720"/>
                  <a:pt x="411480" y="5450383"/>
                  <a:pt x="411480" y="3657600"/>
                </a:cubicBezTo>
                <a:cubicBezTo>
                  <a:pt x="411480" y="1864817"/>
                  <a:pt x="1864817" y="411480"/>
                  <a:pt x="3657600" y="411480"/>
                </a:cubicBezTo>
                <a:close/>
                <a:moveTo>
                  <a:pt x="3657600" y="320040"/>
                </a:moveTo>
                <a:cubicBezTo>
                  <a:pt x="1814317" y="320040"/>
                  <a:pt x="320040" y="1814317"/>
                  <a:pt x="320040" y="3657600"/>
                </a:cubicBezTo>
                <a:cubicBezTo>
                  <a:pt x="320040" y="5500883"/>
                  <a:pt x="1814317" y="6995160"/>
                  <a:pt x="3657600" y="6995160"/>
                </a:cubicBezTo>
                <a:cubicBezTo>
                  <a:pt x="5500883" y="6995160"/>
                  <a:pt x="6995160" y="5500883"/>
                  <a:pt x="6995160" y="3657600"/>
                </a:cubicBezTo>
                <a:cubicBezTo>
                  <a:pt x="6995160" y="1814317"/>
                  <a:pt x="5500883" y="320040"/>
                  <a:pt x="3657600" y="320040"/>
                </a:cubicBezTo>
                <a:close/>
                <a:moveTo>
                  <a:pt x="3657600" y="0"/>
                </a:moveTo>
                <a:cubicBezTo>
                  <a:pt x="5677637" y="0"/>
                  <a:pt x="7315200" y="1637563"/>
                  <a:pt x="7315200" y="3657600"/>
                </a:cubicBezTo>
                <a:cubicBezTo>
                  <a:pt x="7315200" y="5677637"/>
                  <a:pt x="5677637" y="7315200"/>
                  <a:pt x="3657600" y="7315200"/>
                </a:cubicBezTo>
                <a:cubicBezTo>
                  <a:pt x="1637563" y="7315200"/>
                  <a:pt x="0" y="5677637"/>
                  <a:pt x="0" y="3657600"/>
                </a:cubicBezTo>
                <a:cubicBezTo>
                  <a:pt x="0" y="1637563"/>
                  <a:pt x="1637563" y="0"/>
                  <a:pt x="3657600" y="0"/>
                </a:cubicBezTo>
                <a:close/>
              </a:path>
            </a:pathLst>
          </a:cu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4" name="Footer Placeholder 3">
            <a:extLst>
              <a:ext uri="{FF2B5EF4-FFF2-40B4-BE49-F238E27FC236}">
                <a16:creationId xmlns:a16="http://schemas.microsoft.com/office/drawing/2014/main" id="{A02ED603-4E10-1FAB-01E4-9C03BEC0AE8C}"/>
              </a:ext>
            </a:extLst>
          </p:cNvPr>
          <p:cNvSpPr>
            <a:spLocks noGrp="1"/>
          </p:cNvSpPr>
          <p:nvPr>
            <p:ph type="ftr" sz="quarter" idx="11"/>
          </p:nvPr>
        </p:nvSpPr>
        <p:spPr>
          <a:xfrm>
            <a:off x="1088136" y="6272784"/>
            <a:ext cx="6327648" cy="365125"/>
          </a:xfrm>
        </p:spPr>
        <p:txBody>
          <a:bodyPr>
            <a:normAutofit/>
          </a:bodyPr>
          <a:lstStyle/>
          <a:p>
            <a:pPr>
              <a:spcAft>
                <a:spcPts val="600"/>
              </a:spcAft>
            </a:pPr>
            <a:r>
              <a:rPr lang="en-US"/>
              <a:t>Dept. of ECE, SJBIT</a:t>
            </a:r>
          </a:p>
        </p:txBody>
      </p:sp>
      <p:grpSp>
        <p:nvGrpSpPr>
          <p:cNvPr id="27" name="Group 26">
            <a:extLst>
              <a:ext uri="{FF2B5EF4-FFF2-40B4-BE49-F238E27FC236}">
                <a16:creationId xmlns:a16="http://schemas.microsoft.com/office/drawing/2014/main" id="{C9B0630D-5E49-4BF7-8CF1-7DECD4B08B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8" name="Oval 27">
              <a:extLst>
                <a:ext uri="{FF2B5EF4-FFF2-40B4-BE49-F238E27FC236}">
                  <a16:creationId xmlns:a16="http://schemas.microsoft.com/office/drawing/2014/main" id="{A7E3DF29-A3BC-402A-A498-16B2DF181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9" name="Oval 28">
              <a:extLst>
                <a:ext uri="{FF2B5EF4-FFF2-40B4-BE49-F238E27FC236}">
                  <a16:creationId xmlns:a16="http://schemas.microsoft.com/office/drawing/2014/main" id="{1B14D33E-BADF-4271-ACE1-06D8199FF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5" name="Slide Number Placeholder 4">
            <a:extLst>
              <a:ext uri="{FF2B5EF4-FFF2-40B4-BE49-F238E27FC236}">
                <a16:creationId xmlns:a16="http://schemas.microsoft.com/office/drawing/2014/main" id="{1EF4529D-4BB1-57C8-F36C-5FB4973D5FC9}"/>
              </a:ext>
            </a:extLst>
          </p:cNvPr>
          <p:cNvSpPr>
            <a:spLocks noGrp="1"/>
          </p:cNvSpPr>
          <p:nvPr>
            <p:ph type="sldNum" sz="quarter" idx="12"/>
          </p:nvPr>
        </p:nvSpPr>
        <p:spPr>
          <a:xfrm>
            <a:off x="11311128" y="6272784"/>
            <a:ext cx="640080" cy="365125"/>
          </a:xfrm>
        </p:spPr>
        <p:txBody>
          <a:bodyPr>
            <a:normAutofit/>
          </a:bodyPr>
          <a:lstStyle/>
          <a:p>
            <a:pPr>
              <a:spcAft>
                <a:spcPts val="600"/>
              </a:spcAft>
            </a:pPr>
            <a:fld id="{DD7ACEB4-2473-4E5A-98D7-034FDA90FB20}" type="slidenum">
              <a:rPr lang="en-US"/>
              <a:pPr>
                <a:spcAft>
                  <a:spcPts val="600"/>
                </a:spcAft>
              </a:pPr>
              <a:t>10</a:t>
            </a:fld>
            <a:endParaRPr lang="en-US"/>
          </a:p>
        </p:txBody>
      </p:sp>
      <p:graphicFrame>
        <p:nvGraphicFramePr>
          <p:cNvPr id="7" name="Content Placeholder 2">
            <a:extLst>
              <a:ext uri="{FF2B5EF4-FFF2-40B4-BE49-F238E27FC236}">
                <a16:creationId xmlns:a16="http://schemas.microsoft.com/office/drawing/2014/main" id="{792E52DB-C438-AEB7-FCAB-395B4B9FBC2C}"/>
              </a:ext>
            </a:extLst>
          </p:cNvPr>
          <p:cNvGraphicFramePr>
            <a:graphicFrameLocks noGrp="1"/>
          </p:cNvGraphicFramePr>
          <p:nvPr>
            <p:ph idx="1"/>
            <p:extLst>
              <p:ext uri="{D42A27DB-BD31-4B8C-83A1-F6EECF244321}">
                <p14:modId xmlns:p14="http://schemas.microsoft.com/office/powerpoint/2010/main" val="3193545212"/>
              </p:ext>
            </p:extLst>
          </p:nvPr>
        </p:nvGraphicFramePr>
        <p:xfrm>
          <a:off x="815979" y="2165975"/>
          <a:ext cx="5188624" cy="314275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26928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20099D8-6A5D-4DB0-9621-8B204B9F9A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5274" cy="6857999"/>
          </a:xfrm>
          <a:prstGeom prst="rect">
            <a:avLst/>
          </a:prstGeom>
          <a:blipFill dpi="0" rotWithShape="1">
            <a:blip r:embed="rId2">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90B4AA-8D1C-DFA3-5380-4E2E968BE936}"/>
              </a:ext>
            </a:extLst>
          </p:cNvPr>
          <p:cNvSpPr>
            <a:spLocks noGrp="1"/>
          </p:cNvSpPr>
          <p:nvPr>
            <p:ph type="title"/>
          </p:nvPr>
        </p:nvSpPr>
        <p:spPr>
          <a:xfrm>
            <a:off x="229880" y="-86868"/>
            <a:ext cx="6743844" cy="1609344"/>
          </a:xfrm>
        </p:spPr>
        <p:txBody>
          <a:bodyPr>
            <a:normAutofit/>
          </a:bodyPr>
          <a:lstStyle/>
          <a:p>
            <a:r>
              <a:rPr lang="en-IN" b="1" dirty="0">
                <a:latin typeface="Times New Roman" panose="02020603050405020304" pitchFamily="18" charset="0"/>
                <a:cs typeface="Times New Roman" panose="02020603050405020304" pitchFamily="18" charset="0"/>
              </a:rPr>
              <a:t>Proposed Methodology</a:t>
            </a:r>
          </a:p>
        </p:txBody>
      </p:sp>
      <p:sp>
        <p:nvSpPr>
          <p:cNvPr id="21" name="Content Placeholder 10">
            <a:extLst>
              <a:ext uri="{FF2B5EF4-FFF2-40B4-BE49-F238E27FC236}">
                <a16:creationId xmlns:a16="http://schemas.microsoft.com/office/drawing/2014/main" id="{E7B4E84E-50A8-9F44-FB8D-E1187098AB54}"/>
              </a:ext>
            </a:extLst>
          </p:cNvPr>
          <p:cNvSpPr>
            <a:spLocks noGrp="1"/>
          </p:cNvSpPr>
          <p:nvPr>
            <p:ph idx="1"/>
          </p:nvPr>
        </p:nvSpPr>
        <p:spPr>
          <a:xfrm>
            <a:off x="229880" y="1492759"/>
            <a:ext cx="7037696" cy="4736591"/>
          </a:xfrm>
        </p:spPr>
        <p:txBody>
          <a:bodyPr>
            <a:normAutofit/>
          </a:bodyPr>
          <a:lstStyle/>
          <a:p>
            <a:r>
              <a:rPr lang="en-US" sz="1600" dirty="0">
                <a:latin typeface="Times New Roman" panose="02020603050405020304" pitchFamily="18" charset="0"/>
                <a:cs typeface="Times New Roman" panose="02020603050405020304" pitchFamily="18" charset="0"/>
              </a:rPr>
              <a:t>1. Get basic information of the image : we mainly analyze the processed grayscale image to obtain its basic information. Defining the image to be processed as F to facilitate subsequent representation. F has a total of 8 grayscale pixels, each of which ranges from [0,255]. Ten, the gray level information of F is converted into a binary digit size of 8, the width information n1 is 1, and the length information n2 is 2</a:t>
            </a:r>
          </a:p>
          <a:p>
            <a:r>
              <a:rPr lang="en-US" sz="1600" dirty="0">
                <a:latin typeface="Times New Roman" panose="02020603050405020304" pitchFamily="18" charset="0"/>
                <a:cs typeface="Times New Roman" panose="02020603050405020304" pitchFamily="18" charset="0"/>
              </a:rPr>
              <a:t>2. Calculate the quantum bits needed To corresponding quantum bits are set according to the basic information of the image obtained in the previous step. Grayscale information requires 8 qubits, and position information requires 3 qubits.</a:t>
            </a:r>
          </a:p>
          <a:p>
            <a:r>
              <a:rPr lang="en-US" sz="1600" dirty="0">
                <a:latin typeface="Times New Roman" panose="02020603050405020304" pitchFamily="18" charset="0"/>
                <a:cs typeface="Times New Roman" panose="02020603050405020304" pitchFamily="18" charset="0"/>
              </a:rPr>
              <a:t>3. Prepare the position information :  H gate transformation is performed on the position quantum bit to prepare position information according to the preparation process of the quantum image of the INCQI. The H gate transformation is carried out for the three quantum bits in the position information of F, and the superposition state of the eight components is obtained, which is expressed as follows. the first 3 bits of each quantum bit in represent the position information and the last 8 bits represent the grayscale information. Besides, the position information is obtained in this step using only the H-gate, while the grayscale information remains zero</a:t>
            </a:r>
          </a:p>
        </p:txBody>
      </p:sp>
      <p:pic>
        <p:nvPicPr>
          <p:cNvPr id="7" name="Content Placeholder 6">
            <a:extLst>
              <a:ext uri="{FF2B5EF4-FFF2-40B4-BE49-F238E27FC236}">
                <a16:creationId xmlns:a16="http://schemas.microsoft.com/office/drawing/2014/main" id="{02A34C90-3448-BFB7-850A-8B1B74F5CD7A}"/>
              </a:ext>
            </a:extLst>
          </p:cNvPr>
          <p:cNvPicPr>
            <a:picLocks noChangeAspect="1"/>
          </p:cNvPicPr>
          <p:nvPr/>
        </p:nvPicPr>
        <p:blipFill rotWithShape="1">
          <a:blip r:embed="rId3"/>
          <a:srcRect r="19742" b="-1"/>
          <a:stretch/>
        </p:blipFill>
        <p:spPr>
          <a:xfrm>
            <a:off x="8203460" y="640080"/>
            <a:ext cx="3369177" cy="5280471"/>
          </a:xfrm>
          <a:prstGeom prst="rect">
            <a:avLst/>
          </a:prstGeom>
        </p:spPr>
      </p:pic>
      <p:sp>
        <p:nvSpPr>
          <p:cNvPr id="4" name="Footer Placeholder 3">
            <a:extLst>
              <a:ext uri="{FF2B5EF4-FFF2-40B4-BE49-F238E27FC236}">
                <a16:creationId xmlns:a16="http://schemas.microsoft.com/office/drawing/2014/main" id="{2DD8A2E8-F097-797F-99F4-59B021918C9D}"/>
              </a:ext>
            </a:extLst>
          </p:cNvPr>
          <p:cNvSpPr>
            <a:spLocks noGrp="1"/>
          </p:cNvSpPr>
          <p:nvPr>
            <p:ph type="ftr" sz="quarter" idx="11"/>
          </p:nvPr>
        </p:nvSpPr>
        <p:spPr>
          <a:xfrm>
            <a:off x="382279" y="6272784"/>
            <a:ext cx="4435857" cy="365125"/>
          </a:xfrm>
        </p:spPr>
        <p:txBody>
          <a:bodyPr>
            <a:normAutofit/>
          </a:bodyPr>
          <a:lstStyle/>
          <a:p>
            <a:pPr>
              <a:spcAft>
                <a:spcPts val="600"/>
              </a:spcAft>
            </a:pPr>
            <a:r>
              <a:rPr lang="en-US"/>
              <a:t>Dept. of ECE, SJBIT</a:t>
            </a:r>
          </a:p>
        </p:txBody>
      </p:sp>
      <p:sp>
        <p:nvSpPr>
          <p:cNvPr id="5" name="Slide Number Placeholder 4">
            <a:extLst>
              <a:ext uri="{FF2B5EF4-FFF2-40B4-BE49-F238E27FC236}">
                <a16:creationId xmlns:a16="http://schemas.microsoft.com/office/drawing/2014/main" id="{CFB60878-8291-7B66-FA22-743E890D87CD}"/>
              </a:ext>
            </a:extLst>
          </p:cNvPr>
          <p:cNvSpPr>
            <a:spLocks noGrp="1"/>
          </p:cNvSpPr>
          <p:nvPr>
            <p:ph type="sldNum" sz="quarter" idx="12"/>
          </p:nvPr>
        </p:nvSpPr>
        <p:spPr>
          <a:xfrm>
            <a:off x="11311128" y="6272784"/>
            <a:ext cx="640080" cy="365125"/>
          </a:xfrm>
        </p:spPr>
        <p:txBody>
          <a:bodyPr>
            <a:normAutofit/>
          </a:bodyPr>
          <a:lstStyle/>
          <a:p>
            <a:pPr>
              <a:spcAft>
                <a:spcPts val="600"/>
              </a:spcAft>
            </a:pPr>
            <a:fld id="{DD7ACEB4-2473-4E5A-98D7-034FDA90FB20}" type="slidenum">
              <a:rPr lang="en-US" smtClean="0"/>
              <a:pPr>
                <a:spcAft>
                  <a:spcPts val="600"/>
                </a:spcAft>
              </a:pPr>
              <a:t>11</a:t>
            </a:fld>
            <a:endParaRPr lang="en-US"/>
          </a:p>
        </p:txBody>
      </p:sp>
    </p:spTree>
    <p:extLst>
      <p:ext uri="{BB962C8B-B14F-4D97-AF65-F5344CB8AC3E}">
        <p14:creationId xmlns:p14="http://schemas.microsoft.com/office/powerpoint/2010/main" val="419054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22">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24">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7D10A4-A9B9-00FF-B177-4287F27E3C2B}"/>
              </a:ext>
            </a:extLst>
          </p:cNvPr>
          <p:cNvSpPr>
            <a:spLocks noGrp="1"/>
          </p:cNvSpPr>
          <p:nvPr>
            <p:ph type="title"/>
          </p:nvPr>
        </p:nvSpPr>
        <p:spPr>
          <a:xfrm>
            <a:off x="798257" y="637523"/>
            <a:ext cx="3608896" cy="1690993"/>
          </a:xfrm>
        </p:spPr>
        <p:txBody>
          <a:bodyPr vert="horz" lIns="91440" tIns="45720" rIns="91440" bIns="45720" rtlCol="0" anchor="b">
            <a:normAutofit/>
          </a:bodyPr>
          <a:lstStyle/>
          <a:p>
            <a:endParaRPr lang="en-US" sz="3600" kern="1200" dirty="0">
              <a:solidFill>
                <a:srgbClr val="FFFFFF"/>
              </a:solidFill>
              <a:latin typeface="+mj-lt"/>
              <a:ea typeface="+mj-ea"/>
              <a:cs typeface="+mj-cs"/>
            </a:endParaRPr>
          </a:p>
        </p:txBody>
      </p:sp>
      <p:pic>
        <p:nvPicPr>
          <p:cNvPr id="12" name="Picture 11">
            <a:extLst>
              <a:ext uri="{FF2B5EF4-FFF2-40B4-BE49-F238E27FC236}">
                <a16:creationId xmlns:a16="http://schemas.microsoft.com/office/drawing/2014/main" id="{AA75A2C2-9888-5874-0A88-ECA06E2A6765}"/>
              </a:ext>
            </a:extLst>
          </p:cNvPr>
          <p:cNvPicPr>
            <a:picLocks noChangeAspect="1"/>
          </p:cNvPicPr>
          <p:nvPr/>
        </p:nvPicPr>
        <p:blipFill>
          <a:blip r:embed="rId2"/>
          <a:stretch>
            <a:fillRect/>
          </a:stretch>
        </p:blipFill>
        <p:spPr>
          <a:xfrm>
            <a:off x="5066776" y="2319002"/>
            <a:ext cx="7603436" cy="826946"/>
          </a:xfrm>
          <a:prstGeom prst="rect">
            <a:avLst/>
          </a:prstGeom>
        </p:spPr>
      </p:pic>
      <p:pic>
        <p:nvPicPr>
          <p:cNvPr id="8" name="Content Placeholder 7">
            <a:extLst>
              <a:ext uri="{FF2B5EF4-FFF2-40B4-BE49-F238E27FC236}">
                <a16:creationId xmlns:a16="http://schemas.microsoft.com/office/drawing/2014/main" id="{B78F1C03-18A7-ECA5-336E-9685E07174E6}"/>
              </a:ext>
            </a:extLst>
          </p:cNvPr>
          <p:cNvPicPr>
            <a:picLocks noGrp="1" noChangeAspect="1"/>
          </p:cNvPicPr>
          <p:nvPr>
            <p:ph sz="half" idx="1"/>
          </p:nvPr>
        </p:nvPicPr>
        <p:blipFill>
          <a:blip r:embed="rId3"/>
          <a:stretch>
            <a:fillRect/>
          </a:stretch>
        </p:blipFill>
        <p:spPr>
          <a:xfrm>
            <a:off x="5327254" y="497605"/>
            <a:ext cx="3169090" cy="1473626"/>
          </a:xfrm>
          <a:prstGeom prst="rect">
            <a:avLst/>
          </a:prstGeom>
        </p:spPr>
      </p:pic>
      <p:sp>
        <p:nvSpPr>
          <p:cNvPr id="4" name="Content Placeholder 3">
            <a:extLst>
              <a:ext uri="{FF2B5EF4-FFF2-40B4-BE49-F238E27FC236}">
                <a16:creationId xmlns:a16="http://schemas.microsoft.com/office/drawing/2014/main" id="{0321E1A9-80FC-3FB7-0B7C-C601767CFB79}"/>
              </a:ext>
            </a:extLst>
          </p:cNvPr>
          <p:cNvSpPr>
            <a:spLocks noGrp="1"/>
          </p:cNvSpPr>
          <p:nvPr>
            <p:ph sz="half" idx="2"/>
          </p:nvPr>
        </p:nvSpPr>
        <p:spPr>
          <a:xfrm>
            <a:off x="747834" y="1590421"/>
            <a:ext cx="3607930" cy="3677158"/>
          </a:xfrm>
        </p:spPr>
        <p:txBody>
          <a:bodyPr vert="horz" lIns="91440" tIns="45720" rIns="91440" bIns="45720" rtlCol="0" anchor="t">
            <a:normAutofit fontScale="92500" lnSpcReduction="10000"/>
          </a:bodyPr>
          <a:lstStyle/>
          <a:p>
            <a:r>
              <a:rPr lang="en-US" sz="1400" dirty="0">
                <a:solidFill>
                  <a:schemeClr val="bg1"/>
                </a:solidFill>
                <a:latin typeface="Bookman Old Style" panose="02050604050505020204" pitchFamily="18" charset="0"/>
              </a:rPr>
              <a:t>Prepare the color information According to the grayscale information of each pixel in F, it is converted into the corresponding quantum sequence in turn to realize the unique mapping process of grayscale information and position information</a:t>
            </a:r>
          </a:p>
          <a:p>
            <a:endParaRPr lang="en-US" sz="1400" dirty="0">
              <a:solidFill>
                <a:schemeClr val="bg1"/>
              </a:solidFill>
              <a:latin typeface="Bookman Old Style" panose="02050604050505020204" pitchFamily="18" charset="0"/>
            </a:endParaRPr>
          </a:p>
          <a:p>
            <a:r>
              <a:rPr lang="en-US" sz="1400" dirty="0">
                <a:solidFill>
                  <a:schemeClr val="bg1"/>
                </a:solidFill>
                <a:latin typeface="Bookman Old Style" panose="02050604050505020204" pitchFamily="18" charset="0"/>
              </a:rPr>
              <a:t>Measure the quantum image </a:t>
            </a:r>
            <a:r>
              <a:rPr lang="en-US" sz="1400" dirty="0" err="1">
                <a:solidFill>
                  <a:schemeClr val="bg1"/>
                </a:solidFill>
                <a:latin typeface="Bookman Old Style" panose="02050604050505020204" pitchFamily="18" charset="0"/>
              </a:rPr>
              <a:t>Te</a:t>
            </a:r>
            <a:r>
              <a:rPr lang="en-US" sz="1400" dirty="0">
                <a:solidFill>
                  <a:schemeClr val="bg1"/>
                </a:solidFill>
                <a:latin typeface="Bookman Old Style" panose="02050604050505020204" pitchFamily="18" charset="0"/>
              </a:rPr>
              <a:t> INCQI stores the grayscale information and position information in the classical image F in the superposition state of the quantum sequence, and by the measurement operation of each quantum bit, the quantum grayscale image system will collapse and </a:t>
            </a:r>
            <a:r>
              <a:rPr lang="en-US" sz="1400" dirty="0" err="1">
                <a:solidFill>
                  <a:schemeClr val="bg1"/>
                </a:solidFill>
                <a:latin typeface="Bookman Old Style" panose="02050604050505020204" pitchFamily="18" charset="0"/>
              </a:rPr>
              <a:t>fnally</a:t>
            </a:r>
            <a:r>
              <a:rPr lang="en-US" sz="1400" dirty="0">
                <a:solidFill>
                  <a:schemeClr val="bg1"/>
                </a:solidFill>
                <a:latin typeface="Bookman Old Style" panose="02050604050505020204" pitchFamily="18" charset="0"/>
              </a:rPr>
              <a:t> output the position information and grayscale information of each pixel in the form of probability amplitude</a:t>
            </a:r>
            <a:endParaRPr lang="en-US" sz="2000" dirty="0">
              <a:solidFill>
                <a:schemeClr val="bg1"/>
              </a:solidFill>
              <a:latin typeface="Bookman Old Style" panose="02050604050505020204" pitchFamily="18" charset="0"/>
            </a:endParaRPr>
          </a:p>
        </p:txBody>
      </p:sp>
      <p:pic>
        <p:nvPicPr>
          <p:cNvPr id="14" name="Picture 13">
            <a:extLst>
              <a:ext uri="{FF2B5EF4-FFF2-40B4-BE49-F238E27FC236}">
                <a16:creationId xmlns:a16="http://schemas.microsoft.com/office/drawing/2014/main" id="{CED41EF0-80FE-C6B7-288F-C76029D212AD}"/>
              </a:ext>
            </a:extLst>
          </p:cNvPr>
          <p:cNvPicPr>
            <a:picLocks noChangeAspect="1"/>
          </p:cNvPicPr>
          <p:nvPr/>
        </p:nvPicPr>
        <p:blipFill>
          <a:blip r:embed="rId4"/>
          <a:stretch>
            <a:fillRect/>
          </a:stretch>
        </p:blipFill>
        <p:spPr>
          <a:xfrm>
            <a:off x="5208829" y="3423897"/>
            <a:ext cx="7033594" cy="668192"/>
          </a:xfrm>
          <a:prstGeom prst="rect">
            <a:avLst/>
          </a:prstGeom>
        </p:spPr>
      </p:pic>
      <p:pic>
        <p:nvPicPr>
          <p:cNvPr id="16" name="Picture 15">
            <a:extLst>
              <a:ext uri="{FF2B5EF4-FFF2-40B4-BE49-F238E27FC236}">
                <a16:creationId xmlns:a16="http://schemas.microsoft.com/office/drawing/2014/main" id="{B93A933E-FEED-2D12-4F78-15F8E26C614D}"/>
              </a:ext>
            </a:extLst>
          </p:cNvPr>
          <p:cNvPicPr>
            <a:picLocks noChangeAspect="1"/>
          </p:cNvPicPr>
          <p:nvPr/>
        </p:nvPicPr>
        <p:blipFill>
          <a:blip r:embed="rId5"/>
          <a:stretch>
            <a:fillRect/>
          </a:stretch>
        </p:blipFill>
        <p:spPr>
          <a:xfrm>
            <a:off x="5316425" y="4092089"/>
            <a:ext cx="3954545" cy="2184886"/>
          </a:xfrm>
          <a:prstGeom prst="rect">
            <a:avLst/>
          </a:prstGeom>
        </p:spPr>
      </p:pic>
      <p:sp>
        <p:nvSpPr>
          <p:cNvPr id="5" name="Footer Placeholder 4">
            <a:extLst>
              <a:ext uri="{FF2B5EF4-FFF2-40B4-BE49-F238E27FC236}">
                <a16:creationId xmlns:a16="http://schemas.microsoft.com/office/drawing/2014/main" id="{1DB8C0D8-1370-99FC-1EBA-24CCAF88A23B}"/>
              </a:ext>
            </a:extLst>
          </p:cNvPr>
          <p:cNvSpPr>
            <a:spLocks noGrp="1"/>
          </p:cNvSpPr>
          <p:nvPr>
            <p:ph type="ftr" sz="quarter" idx="11"/>
          </p:nvPr>
        </p:nvSpPr>
        <p:spPr>
          <a:xfrm>
            <a:off x="4044906" y="6495082"/>
            <a:ext cx="4114800" cy="365125"/>
          </a:xfrm>
        </p:spPr>
        <p:txBody>
          <a:bodyPr vert="horz" lIns="91440" tIns="45720" rIns="91440" bIns="45720" rtlCol="0" anchor="ctr">
            <a:normAutofit/>
          </a:bodyPr>
          <a:lstStyle/>
          <a:p>
            <a:pPr>
              <a:spcAft>
                <a:spcPts val="600"/>
              </a:spcAft>
            </a:pPr>
            <a:r>
              <a:rPr lang="en-US" sz="1000" kern="1200">
                <a:solidFill>
                  <a:schemeClr val="tx1">
                    <a:lumMod val="75000"/>
                    <a:lumOff val="25000"/>
                  </a:schemeClr>
                </a:solidFill>
                <a:latin typeface="+mn-lt"/>
                <a:ea typeface="+mn-ea"/>
                <a:cs typeface="+mn-cs"/>
              </a:rPr>
              <a:t>Dept. of ECE, SJBIT</a:t>
            </a:r>
          </a:p>
        </p:txBody>
      </p:sp>
      <p:pic>
        <p:nvPicPr>
          <p:cNvPr id="10" name="Picture 9">
            <a:extLst>
              <a:ext uri="{FF2B5EF4-FFF2-40B4-BE49-F238E27FC236}">
                <a16:creationId xmlns:a16="http://schemas.microsoft.com/office/drawing/2014/main" id="{8A0E7785-0E35-2B59-29D0-7055EC9E1272}"/>
              </a:ext>
            </a:extLst>
          </p:cNvPr>
          <p:cNvPicPr>
            <a:picLocks noChangeAspect="1"/>
          </p:cNvPicPr>
          <p:nvPr/>
        </p:nvPicPr>
        <p:blipFill>
          <a:blip r:embed="rId6"/>
          <a:stretch>
            <a:fillRect/>
          </a:stretch>
        </p:blipFill>
        <p:spPr>
          <a:xfrm>
            <a:off x="8556091" y="761244"/>
            <a:ext cx="3211571" cy="721775"/>
          </a:xfrm>
          <a:prstGeom prst="rect">
            <a:avLst/>
          </a:prstGeom>
        </p:spPr>
      </p:pic>
      <p:sp>
        <p:nvSpPr>
          <p:cNvPr id="6" name="Slide Number Placeholder 5">
            <a:extLst>
              <a:ext uri="{FF2B5EF4-FFF2-40B4-BE49-F238E27FC236}">
                <a16:creationId xmlns:a16="http://schemas.microsoft.com/office/drawing/2014/main" id="{AB6F80D1-BCF3-DC61-296D-6E64773D8C94}"/>
              </a:ext>
            </a:extLst>
          </p:cNvPr>
          <p:cNvSpPr>
            <a:spLocks noGrp="1"/>
          </p:cNvSpPr>
          <p:nvPr>
            <p:ph type="sldNum" sz="quarter" idx="12"/>
          </p:nvPr>
        </p:nvSpPr>
        <p:spPr>
          <a:xfrm>
            <a:off x="8616906" y="6495082"/>
            <a:ext cx="2743200" cy="365125"/>
          </a:xfrm>
        </p:spPr>
        <p:txBody>
          <a:bodyPr vert="horz" lIns="91440" tIns="45720" rIns="91440" bIns="45720" rtlCol="0" anchor="ctr">
            <a:normAutofit/>
          </a:bodyPr>
          <a:lstStyle/>
          <a:p>
            <a:pPr>
              <a:spcAft>
                <a:spcPts val="600"/>
              </a:spcAft>
            </a:pPr>
            <a:fld id="{E63B4245-EA72-4379-8660-48291007AEB3}" type="slidenum">
              <a:rPr lang="en-US" sz="1000">
                <a:solidFill>
                  <a:schemeClr val="tx1">
                    <a:lumMod val="75000"/>
                    <a:lumOff val="25000"/>
                  </a:schemeClr>
                </a:solidFill>
              </a:rPr>
              <a:pPr>
                <a:spcAft>
                  <a:spcPts val="600"/>
                </a:spcAft>
              </a:pPr>
              <a:t>12</a:t>
            </a:fld>
            <a:endParaRPr lang="en-US" sz="1000">
              <a:solidFill>
                <a:schemeClr val="tx1">
                  <a:lumMod val="75000"/>
                  <a:lumOff val="25000"/>
                </a:schemeClr>
              </a:solidFill>
            </a:endParaRPr>
          </a:p>
        </p:txBody>
      </p:sp>
      <p:pic>
        <p:nvPicPr>
          <p:cNvPr id="18" name="Picture 17">
            <a:extLst>
              <a:ext uri="{FF2B5EF4-FFF2-40B4-BE49-F238E27FC236}">
                <a16:creationId xmlns:a16="http://schemas.microsoft.com/office/drawing/2014/main" id="{6089B080-68DE-EB89-462F-923ACF08A3EE}"/>
              </a:ext>
            </a:extLst>
          </p:cNvPr>
          <p:cNvPicPr>
            <a:picLocks noChangeAspect="1"/>
          </p:cNvPicPr>
          <p:nvPr/>
        </p:nvPicPr>
        <p:blipFill>
          <a:blip r:embed="rId7"/>
          <a:stretch>
            <a:fillRect/>
          </a:stretch>
        </p:blipFill>
        <p:spPr>
          <a:xfrm>
            <a:off x="9228946" y="4262404"/>
            <a:ext cx="2538715" cy="2265804"/>
          </a:xfrm>
          <a:prstGeom prst="rect">
            <a:avLst/>
          </a:prstGeom>
        </p:spPr>
      </p:pic>
    </p:spTree>
    <p:extLst>
      <p:ext uri="{BB962C8B-B14F-4D97-AF65-F5344CB8AC3E}">
        <p14:creationId xmlns:p14="http://schemas.microsoft.com/office/powerpoint/2010/main" val="4051880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9E61CF6-8F07-4962-9613-3E030E3AE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6699E-AA84-A14A-D8C9-72220450AD13}"/>
              </a:ext>
            </a:extLst>
          </p:cNvPr>
          <p:cNvSpPr>
            <a:spLocks noGrp="1"/>
          </p:cNvSpPr>
          <p:nvPr>
            <p:ph type="title"/>
          </p:nvPr>
        </p:nvSpPr>
        <p:spPr>
          <a:xfrm>
            <a:off x="8479777" y="639763"/>
            <a:ext cx="3046073" cy="5177377"/>
          </a:xfrm>
          <a:ln>
            <a:noFill/>
          </a:ln>
        </p:spPr>
        <p:txBody>
          <a:bodyPr>
            <a:normAutofit/>
          </a:bodyPr>
          <a:lstStyle/>
          <a:p>
            <a:pPr marL="457200"/>
            <a:r>
              <a:rPr lang="en-US" sz="4000" b="1">
                <a:effectLst/>
                <a:latin typeface="Times New Roman" panose="02020603050405020304" pitchFamily="18" charset="0"/>
                <a:ea typeface="Calibri" panose="020F0502020204030204" pitchFamily="34" charset="0"/>
                <a:cs typeface="Tunga" panose="020B0502040204020203" pitchFamily="34" charset="0"/>
              </a:rPr>
              <a:t> </a:t>
            </a:r>
            <a:br>
              <a:rPr lang="en-IN" sz="4000">
                <a:effectLst/>
                <a:latin typeface="Calibri" panose="020F0502020204030204" pitchFamily="34" charset="0"/>
                <a:ea typeface="Calibri" panose="020F0502020204030204" pitchFamily="34" charset="0"/>
                <a:cs typeface="Tunga" panose="020B0502040204020203" pitchFamily="34" charset="0"/>
              </a:rPr>
            </a:br>
            <a:r>
              <a:rPr lang="en-US" sz="4000" b="1">
                <a:effectLst/>
                <a:latin typeface="Times New Roman" panose="02020603050405020304" pitchFamily="18" charset="0"/>
                <a:ea typeface="Calibri" panose="020F0502020204030204" pitchFamily="34" charset="0"/>
                <a:cs typeface="Tunga" panose="020B0502040204020203" pitchFamily="34" charset="0"/>
              </a:rPr>
              <a:t>Hardware &amp; Software to be used</a:t>
            </a:r>
            <a:br>
              <a:rPr lang="en-IN" sz="4000">
                <a:effectLst/>
                <a:latin typeface="Calibri" panose="020F0502020204030204" pitchFamily="34" charset="0"/>
                <a:ea typeface="Calibri" panose="020F0502020204030204" pitchFamily="34" charset="0"/>
                <a:cs typeface="Tunga" panose="020B0502040204020203" pitchFamily="34" charset="0"/>
              </a:rPr>
            </a:br>
            <a:r>
              <a:rPr lang="en-US" sz="4000" b="1">
                <a:effectLst/>
                <a:latin typeface="Times New Roman" panose="02020603050405020304" pitchFamily="18" charset="0"/>
                <a:ea typeface="Calibri" panose="020F0502020204030204" pitchFamily="34" charset="0"/>
                <a:cs typeface="Tunga" panose="020B0502040204020203" pitchFamily="34" charset="0"/>
              </a:rPr>
              <a:t>  </a:t>
            </a:r>
            <a:br>
              <a:rPr lang="en-IN" sz="4000">
                <a:effectLst/>
                <a:latin typeface="Calibri" panose="020F0502020204030204" pitchFamily="34" charset="0"/>
                <a:ea typeface="Calibri" panose="020F0502020204030204" pitchFamily="34" charset="0"/>
                <a:cs typeface="Tunga" panose="020B0502040204020203" pitchFamily="34" charset="0"/>
              </a:rPr>
            </a:br>
            <a:r>
              <a:rPr lang="en-US" sz="4000" b="1">
                <a:effectLst/>
                <a:latin typeface="Times New Roman" panose="02020603050405020304" pitchFamily="18" charset="0"/>
                <a:ea typeface="Calibri" panose="020F0502020204030204" pitchFamily="34" charset="0"/>
                <a:cs typeface="Tunga" panose="020B0502040204020203" pitchFamily="34" charset="0"/>
              </a:rPr>
              <a:t> </a:t>
            </a:r>
            <a:endParaRPr lang="en-IN" sz="4000">
              <a:effectLst/>
              <a:latin typeface="Calibri" panose="020F0502020204030204" pitchFamily="34" charset="0"/>
              <a:ea typeface="Calibri" panose="020F0502020204030204" pitchFamily="34" charset="0"/>
              <a:cs typeface="Tunga" panose="020B0502040204020203" pitchFamily="34" charset="0"/>
            </a:endParaRPr>
          </a:p>
        </p:txBody>
      </p:sp>
      <p:sp>
        <p:nvSpPr>
          <p:cNvPr id="4" name="Footer Placeholder 3">
            <a:extLst>
              <a:ext uri="{FF2B5EF4-FFF2-40B4-BE49-F238E27FC236}">
                <a16:creationId xmlns:a16="http://schemas.microsoft.com/office/drawing/2014/main" id="{F9FD5EB1-B290-F4F5-4B95-1F95C46C28DC}"/>
              </a:ext>
            </a:extLst>
          </p:cNvPr>
          <p:cNvSpPr>
            <a:spLocks noGrp="1"/>
          </p:cNvSpPr>
          <p:nvPr>
            <p:ph type="ftr" sz="quarter" idx="11"/>
          </p:nvPr>
        </p:nvSpPr>
        <p:spPr>
          <a:xfrm>
            <a:off x="1088136" y="6272784"/>
            <a:ext cx="6327648" cy="365125"/>
          </a:xfrm>
        </p:spPr>
        <p:txBody>
          <a:bodyPr>
            <a:normAutofit/>
          </a:bodyPr>
          <a:lstStyle/>
          <a:p>
            <a:pPr>
              <a:spcAft>
                <a:spcPts val="600"/>
              </a:spcAft>
            </a:pPr>
            <a:r>
              <a:rPr lang="en-US"/>
              <a:t>Dept. of ECE, SJBIT</a:t>
            </a:r>
          </a:p>
        </p:txBody>
      </p:sp>
      <p:grpSp>
        <p:nvGrpSpPr>
          <p:cNvPr id="14" name="Group 13">
            <a:extLst>
              <a:ext uri="{FF2B5EF4-FFF2-40B4-BE49-F238E27FC236}">
                <a16:creationId xmlns:a16="http://schemas.microsoft.com/office/drawing/2014/main" id="{693D30EF-116A-4B76-BB80-8E43340D49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231DFC7B-4141-44FE-B9F9-8030DAD7C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2">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661A8904-4FC3-442E-B6CF-CD2E9D4BF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a:extLst>
              <a:ext uri="{FF2B5EF4-FFF2-40B4-BE49-F238E27FC236}">
                <a16:creationId xmlns:a16="http://schemas.microsoft.com/office/drawing/2014/main" id="{10B91E91-AEE3-0012-CFA3-64468B43CD44}"/>
              </a:ext>
            </a:extLst>
          </p:cNvPr>
          <p:cNvSpPr>
            <a:spLocks noGrp="1"/>
          </p:cNvSpPr>
          <p:nvPr>
            <p:ph type="sldNum" sz="quarter" idx="12"/>
          </p:nvPr>
        </p:nvSpPr>
        <p:spPr>
          <a:xfrm>
            <a:off x="11311128" y="6272784"/>
            <a:ext cx="640080" cy="365125"/>
          </a:xfrm>
        </p:spPr>
        <p:txBody>
          <a:bodyPr>
            <a:normAutofit/>
          </a:bodyPr>
          <a:lstStyle/>
          <a:p>
            <a:pPr>
              <a:spcAft>
                <a:spcPts val="600"/>
              </a:spcAft>
            </a:pPr>
            <a:fld id="{DD7ACEB4-2473-4E5A-98D7-034FDA90FB20}" type="slidenum">
              <a:rPr lang="en-US"/>
              <a:pPr>
                <a:spcAft>
                  <a:spcPts val="600"/>
                </a:spcAft>
              </a:pPr>
              <a:t>13</a:t>
            </a:fld>
            <a:endParaRPr lang="en-US"/>
          </a:p>
        </p:txBody>
      </p:sp>
      <p:graphicFrame>
        <p:nvGraphicFramePr>
          <p:cNvPr id="7" name="Content Placeholder 2">
            <a:extLst>
              <a:ext uri="{FF2B5EF4-FFF2-40B4-BE49-F238E27FC236}">
                <a16:creationId xmlns:a16="http://schemas.microsoft.com/office/drawing/2014/main" id="{A6269C0F-4E1E-645E-3577-A8C6D288151D}"/>
              </a:ext>
            </a:extLst>
          </p:cNvPr>
          <p:cNvGraphicFramePr>
            <a:graphicFrameLocks noGrp="1"/>
          </p:cNvGraphicFramePr>
          <p:nvPr>
            <p:ph idx="1"/>
            <p:extLst>
              <p:ext uri="{D42A27DB-BD31-4B8C-83A1-F6EECF244321}">
                <p14:modId xmlns:p14="http://schemas.microsoft.com/office/powerpoint/2010/main" val="1319162748"/>
              </p:ext>
            </p:extLst>
          </p:nvPr>
        </p:nvGraphicFramePr>
        <p:xfrm>
          <a:off x="622300" y="639763"/>
          <a:ext cx="6880936" cy="60471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Picture 5">
            <a:extLst>
              <a:ext uri="{FF2B5EF4-FFF2-40B4-BE49-F238E27FC236}">
                <a16:creationId xmlns:a16="http://schemas.microsoft.com/office/drawing/2014/main" id="{F688AE57-522F-697C-AD04-0FDD9A33C0B3}"/>
              </a:ext>
            </a:extLst>
          </p:cNvPr>
          <p:cNvPicPr>
            <a:picLocks noChangeAspect="1"/>
          </p:cNvPicPr>
          <p:nvPr/>
        </p:nvPicPr>
        <p:blipFill>
          <a:blip r:embed="rId10"/>
          <a:stretch>
            <a:fillRect/>
          </a:stretch>
        </p:blipFill>
        <p:spPr>
          <a:xfrm>
            <a:off x="7980922" y="5183413"/>
            <a:ext cx="4066464" cy="1031671"/>
          </a:xfrm>
          <a:prstGeom prst="rect">
            <a:avLst/>
          </a:prstGeom>
        </p:spPr>
      </p:pic>
    </p:spTree>
    <p:extLst>
      <p:ext uri="{BB962C8B-B14F-4D97-AF65-F5344CB8AC3E}">
        <p14:creationId xmlns:p14="http://schemas.microsoft.com/office/powerpoint/2010/main" val="1521222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86CA-DB9E-6E49-F2D9-6606BA6C3686}"/>
              </a:ext>
            </a:extLst>
          </p:cNvPr>
          <p:cNvSpPr>
            <a:spLocks noGrp="1"/>
          </p:cNvSpPr>
          <p:nvPr>
            <p:ph type="title"/>
          </p:nvPr>
        </p:nvSpPr>
        <p:spPr>
          <a:xfrm>
            <a:off x="6549991" y="484632"/>
            <a:ext cx="4993079" cy="1609344"/>
          </a:xfrm>
        </p:spPr>
        <p:txBody>
          <a:bodyPr>
            <a:normAutofit/>
          </a:bodyPr>
          <a:lstStyle/>
          <a:p>
            <a:r>
              <a:rPr lang="en-IN" b="1">
                <a:latin typeface="Times New Roman" panose="02020603050405020304" pitchFamily="18" charset="0"/>
                <a:cs typeface="Times New Roman" panose="02020603050405020304" pitchFamily="18" charset="0"/>
              </a:rPr>
              <a:t>Expected outcome</a:t>
            </a:r>
          </a:p>
        </p:txBody>
      </p:sp>
      <p:sp>
        <p:nvSpPr>
          <p:cNvPr id="26" name="Rectangle 25">
            <a:extLst>
              <a:ext uri="{FF2B5EF4-FFF2-40B4-BE49-F238E27FC236}">
                <a16:creationId xmlns:a16="http://schemas.microsoft.com/office/drawing/2014/main" id="{8CD1B357-8A7C-4795-8148-2720F8F55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9301"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C641D4A-3076-4159-BFC9-0B1022379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97" y="640078"/>
            <a:ext cx="3152908" cy="31187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icture containing chart&#10;&#10;Description automatically generated">
            <a:extLst>
              <a:ext uri="{FF2B5EF4-FFF2-40B4-BE49-F238E27FC236}">
                <a16:creationId xmlns:a16="http://schemas.microsoft.com/office/drawing/2014/main" id="{E90936B2-B467-FBE0-B083-3DADBDCCF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403" y="1178736"/>
            <a:ext cx="2825496" cy="2041420"/>
          </a:xfrm>
          <a:prstGeom prst="rect">
            <a:avLst/>
          </a:prstGeom>
        </p:spPr>
      </p:pic>
      <p:sp>
        <p:nvSpPr>
          <p:cNvPr id="30" name="Rectangle 29">
            <a:extLst>
              <a:ext uri="{FF2B5EF4-FFF2-40B4-BE49-F238E27FC236}">
                <a16:creationId xmlns:a16="http://schemas.microsoft.com/office/drawing/2014/main" id="{E5A9E502-E7F2-42EF-9E13-03D563BB6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6847" y="640078"/>
            <a:ext cx="2135944" cy="2045295"/>
          </a:xfrm>
          <a:prstGeom prst="rect">
            <a:avLst/>
          </a:prstGeom>
          <a:blipFill dpi="0" rotWithShape="1">
            <a:blip r:embed="rId5">
              <a:duotone>
                <a:schemeClr val="accent2">
                  <a:shade val="45000"/>
                  <a:satMod val="135000"/>
                </a:schemeClr>
                <a:prstClr val="white"/>
              </a:duotone>
            </a:blip>
            <a:srcRect/>
            <a:tile tx="0" ty="0" sx="92000" sy="89000" flip="xy" algn="ctr"/>
          </a:blipFill>
          <a:ln w="25400" cap="flat" cmpd="sng" algn="ctr">
            <a:noFill/>
            <a:prstDash val="solid"/>
          </a:ln>
          <a:effectLst/>
        </p:spPr>
        <p:txBody>
          <a:bodyPr lIns="0" tIns="0" rIns="0" bIns="0" rtlCol="0" anchor="ctr"/>
          <a:lstStyle/>
          <a:p>
            <a:pPr algn="ctr"/>
            <a:endParaRPr lang="en-US" sz="2000" kern="0" dirty="0">
              <a:solidFill>
                <a:prstClr val="white"/>
              </a:solidFill>
              <a:latin typeface="Rockwell Extra Bold" pitchFamily="18" charset="0"/>
            </a:endParaRPr>
          </a:p>
        </p:txBody>
      </p:sp>
      <p:sp>
        <p:nvSpPr>
          <p:cNvPr id="32" name="Rectangle 31">
            <a:extLst>
              <a:ext uri="{FF2B5EF4-FFF2-40B4-BE49-F238E27FC236}">
                <a16:creationId xmlns:a16="http://schemas.microsoft.com/office/drawing/2014/main" id="{FC927977-D23C-4976-985F-A04D1EFA0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97" y="3928759"/>
            <a:ext cx="3143283" cy="2121060"/>
          </a:xfrm>
          <a:prstGeom prst="rect">
            <a:avLst/>
          </a:prstGeom>
          <a:blipFill dpi="0" rotWithShape="1">
            <a:blip r:embed="rId5">
              <a:duotone>
                <a:schemeClr val="bg2">
                  <a:shade val="45000"/>
                  <a:satMod val="135000"/>
                </a:schemeClr>
                <a:prstClr val="white"/>
              </a:duotone>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sp>
        <p:nvSpPr>
          <p:cNvPr id="34" name="Rectangle 33">
            <a:extLst>
              <a:ext uri="{FF2B5EF4-FFF2-40B4-BE49-F238E27FC236}">
                <a16:creationId xmlns:a16="http://schemas.microsoft.com/office/drawing/2014/main" id="{54A0256A-4004-4B7D-99AB-CF71FFC30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5983" y="2835334"/>
            <a:ext cx="2136808" cy="3214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text, clock&#10;&#10;Description automatically generated">
            <a:extLst>
              <a:ext uri="{FF2B5EF4-FFF2-40B4-BE49-F238E27FC236}">
                <a16:creationId xmlns:a16="http://schemas.microsoft.com/office/drawing/2014/main" id="{F3E9950A-F8C6-6242-FAC4-14BD906087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9131" y="3537320"/>
            <a:ext cx="1810512" cy="1810512"/>
          </a:xfrm>
          <a:prstGeom prst="rect">
            <a:avLst/>
          </a:prstGeom>
        </p:spPr>
      </p:pic>
      <p:sp>
        <p:nvSpPr>
          <p:cNvPr id="3" name="Content Placeholder 2">
            <a:extLst>
              <a:ext uri="{FF2B5EF4-FFF2-40B4-BE49-F238E27FC236}">
                <a16:creationId xmlns:a16="http://schemas.microsoft.com/office/drawing/2014/main" id="{41024353-D7D9-15EF-423F-A498922BFA04}"/>
              </a:ext>
            </a:extLst>
          </p:cNvPr>
          <p:cNvSpPr>
            <a:spLocks noGrp="1"/>
          </p:cNvSpPr>
          <p:nvPr>
            <p:ph idx="1"/>
          </p:nvPr>
        </p:nvSpPr>
        <p:spPr>
          <a:xfrm>
            <a:off x="6549991" y="2121408"/>
            <a:ext cx="4993078" cy="4092579"/>
          </a:xfrm>
        </p:spPr>
        <p:txBody>
          <a:bodyPr>
            <a:normAutofit/>
          </a:bodyPr>
          <a:lstStyle/>
          <a:p>
            <a:pPr marL="342900" lvl="0" indent="-342900">
              <a:lnSpc>
                <a:spcPct val="115000"/>
              </a:lnSpc>
              <a:spcAft>
                <a:spcPts val="10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Images, text and audio are transmitted on sound waves in wireless comms architecture.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Images are converted to sound and make them non detectable to sensors.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Network sniffing and packet tracing is not detected in the case of sound waves , to ensure a secure transmission of data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7471F86-8CAA-7C74-E126-CE4C931DC2E0}"/>
              </a:ext>
            </a:extLst>
          </p:cNvPr>
          <p:cNvSpPr>
            <a:spLocks noGrp="1"/>
          </p:cNvSpPr>
          <p:nvPr>
            <p:ph type="ftr" sz="quarter" idx="11"/>
          </p:nvPr>
        </p:nvSpPr>
        <p:spPr>
          <a:xfrm>
            <a:off x="1088136" y="6272784"/>
            <a:ext cx="6327648" cy="365125"/>
          </a:xfrm>
        </p:spPr>
        <p:txBody>
          <a:bodyPr>
            <a:normAutofit/>
          </a:bodyPr>
          <a:lstStyle/>
          <a:p>
            <a:pPr>
              <a:spcAft>
                <a:spcPts val="600"/>
              </a:spcAft>
            </a:pPr>
            <a:r>
              <a:rPr lang="en-US"/>
              <a:t>Dept. of ECE, SJBIT</a:t>
            </a:r>
          </a:p>
        </p:txBody>
      </p:sp>
      <p:sp>
        <p:nvSpPr>
          <p:cNvPr id="5" name="Slide Number Placeholder 4">
            <a:extLst>
              <a:ext uri="{FF2B5EF4-FFF2-40B4-BE49-F238E27FC236}">
                <a16:creationId xmlns:a16="http://schemas.microsoft.com/office/drawing/2014/main" id="{A416ED92-5372-DA75-DAE7-4E55CA39E5AA}"/>
              </a:ext>
            </a:extLst>
          </p:cNvPr>
          <p:cNvSpPr>
            <a:spLocks noGrp="1"/>
          </p:cNvSpPr>
          <p:nvPr>
            <p:ph type="sldNum" sz="quarter" idx="12"/>
          </p:nvPr>
        </p:nvSpPr>
        <p:spPr>
          <a:xfrm>
            <a:off x="11311128" y="6272784"/>
            <a:ext cx="640080" cy="365125"/>
          </a:xfrm>
        </p:spPr>
        <p:txBody>
          <a:bodyPr>
            <a:normAutofit/>
          </a:bodyPr>
          <a:lstStyle/>
          <a:p>
            <a:pPr>
              <a:spcAft>
                <a:spcPts val="600"/>
              </a:spcAft>
            </a:pPr>
            <a:fld id="{DD7ACEB4-2473-4E5A-98D7-034FDA90FB20}" type="slidenum">
              <a:rPr lang="en-US" smtClean="0"/>
              <a:pPr>
                <a:spcAft>
                  <a:spcPts val="600"/>
                </a:spcAft>
              </a:pPr>
              <a:t>14</a:t>
            </a:fld>
            <a:endParaRPr lang="en-US"/>
          </a:p>
        </p:txBody>
      </p:sp>
      <p:sp>
        <p:nvSpPr>
          <p:cNvPr id="6" name="Rectangle 1">
            <a:extLst>
              <a:ext uri="{FF2B5EF4-FFF2-40B4-BE49-F238E27FC236}">
                <a16:creationId xmlns:a16="http://schemas.microsoft.com/office/drawing/2014/main" id="{8B65337F-6068-1572-C052-5186F3F9AE0F}"/>
              </a:ext>
            </a:extLst>
          </p:cNvPr>
          <p:cNvSpPr>
            <a:spLocks noChangeArrowheads="1"/>
          </p:cNvSpPr>
          <p:nvPr/>
        </p:nvSpPr>
        <p:spPr bwMode="auto">
          <a:xfrm>
            <a:off x="0" y="90100"/>
            <a:ext cx="2263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r>
              <a:rPr kumimoji="0" lang="en-US" altLang="en-US" sz="1200" b="0" i="0" u="none" strike="noStrike" cap="none" normalizeH="0" baseline="0">
                <a:ln>
                  <a:noFill/>
                </a:ln>
                <a:solidFill>
                  <a:srgbClr val="000000"/>
                </a:solidFill>
                <a:effectLst/>
                <a:latin typeface="IBM Plex Sans" panose="020B0503050203000203"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AutoShape 3">
            <a:extLst>
              <a:ext uri="{FF2B5EF4-FFF2-40B4-BE49-F238E27FC236}">
                <a16:creationId xmlns:a16="http://schemas.microsoft.com/office/drawing/2014/main" id="{9B5F86DB-BEB4-8076-423E-69B52E514554}"/>
              </a:ext>
            </a:extLst>
          </p:cNvPr>
          <p:cNvSpPr>
            <a:spLocks noChangeAspect="1" noChangeArrowheads="1"/>
          </p:cNvSpPr>
          <p:nvPr/>
        </p:nvSpPr>
        <p:spPr bwMode="auto">
          <a:xfrm>
            <a:off x="730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4">
            <a:extLst>
              <a:ext uri="{FF2B5EF4-FFF2-40B4-BE49-F238E27FC236}">
                <a16:creationId xmlns:a16="http://schemas.microsoft.com/office/drawing/2014/main" id="{EAAC76B4-863B-1333-9244-4D929DA88232}"/>
              </a:ext>
            </a:extLst>
          </p:cNvPr>
          <p:cNvSpPr>
            <a:spLocks noChangeAspect="1" noChangeArrowheads="1"/>
          </p:cNvSpPr>
          <p:nvPr/>
        </p:nvSpPr>
        <p:spPr bwMode="auto">
          <a:xfrm>
            <a:off x="73025" y="3270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2">
            <a:extLst>
              <a:ext uri="{FF2B5EF4-FFF2-40B4-BE49-F238E27FC236}">
                <a16:creationId xmlns:a16="http://schemas.microsoft.com/office/drawing/2014/main" id="{A1CB2DD4-DCDC-6853-C39A-F04364A4BB28}"/>
              </a:ext>
            </a:extLst>
          </p:cNvPr>
          <p:cNvSpPr>
            <a:spLocks noChangeAspect="1" noChangeArrowheads="1"/>
          </p:cNvSpPr>
          <p:nvPr/>
        </p:nvSpPr>
        <p:spPr bwMode="auto">
          <a:xfrm>
            <a:off x="73025" y="-6175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858180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90F58B5B-6F6C-4B05-AABC-5C7E29D95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Japan's first commercial-use quantum computer starts operations | The Japan  Times">
            <a:extLst>
              <a:ext uri="{FF2B5EF4-FFF2-40B4-BE49-F238E27FC236}">
                <a16:creationId xmlns:a16="http://schemas.microsoft.com/office/drawing/2014/main" id="{55F85A2B-7180-8FBF-F615-741D1AE024E4}"/>
              </a:ext>
            </a:extLst>
          </p:cNvPr>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14600" b="1130"/>
          <a:stretch/>
        </p:blipFill>
        <p:spPr bwMode="auto">
          <a:xfrm>
            <a:off x="20" y="10"/>
            <a:ext cx="12191980" cy="6857989"/>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E8538EB5-2A77-4D3D-9CC0-45E4B3ECF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 y="0"/>
            <a:ext cx="12188952" cy="6858000"/>
          </a:xfrm>
          <a:prstGeom prst="rect">
            <a:avLst/>
          </a:prstGeom>
          <a:blipFill dpi="0" rotWithShape="1">
            <a:blip r:embed="rId3">
              <a:alphaModFix amt="45000"/>
              <a:lum bright="70000" contrast="-70000"/>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44316-4412-9B02-9A68-D5D4BC66D04C}"/>
              </a:ext>
            </a:extLst>
          </p:cNvPr>
          <p:cNvSpPr>
            <a:spLocks noGrp="1"/>
          </p:cNvSpPr>
          <p:nvPr>
            <p:ph type="title"/>
          </p:nvPr>
        </p:nvSpPr>
        <p:spPr>
          <a:xfrm>
            <a:off x="1069848" y="484632"/>
            <a:ext cx="10058400" cy="1609344"/>
          </a:xfrm>
        </p:spPr>
        <p:txBody>
          <a:bodyPr>
            <a:normAutofit/>
          </a:bodyPr>
          <a:lstStyle/>
          <a:p>
            <a:r>
              <a:rPr lang="en-IN"/>
              <a:t>Application		</a:t>
            </a:r>
            <a:br>
              <a:rPr lang="en-IN"/>
            </a:br>
            <a:endParaRPr lang="en-IN"/>
          </a:p>
        </p:txBody>
      </p:sp>
      <p:sp>
        <p:nvSpPr>
          <p:cNvPr id="3" name="Content Placeholder 2">
            <a:extLst>
              <a:ext uri="{FF2B5EF4-FFF2-40B4-BE49-F238E27FC236}">
                <a16:creationId xmlns:a16="http://schemas.microsoft.com/office/drawing/2014/main" id="{EAC2B3FE-625D-B930-9137-529A36E1DD70}"/>
              </a:ext>
            </a:extLst>
          </p:cNvPr>
          <p:cNvSpPr>
            <a:spLocks noGrp="1"/>
          </p:cNvSpPr>
          <p:nvPr>
            <p:ph idx="1"/>
          </p:nvPr>
        </p:nvSpPr>
        <p:spPr>
          <a:xfrm>
            <a:off x="621114" y="1537207"/>
            <a:ext cx="10690014" cy="4321725"/>
          </a:xfrm>
        </p:spPr>
        <p:txBody>
          <a:bodyPr>
            <a:normAutofit/>
          </a:bodyPr>
          <a:lstStyle/>
          <a:p>
            <a:r>
              <a:rPr lang="en-US" sz="1200" dirty="0"/>
              <a:t>Quantum Noise reduction from medical images is a big issue now a days. It is generated due to improper distribution of photons (pixels) over the receptor plane and the quantum noise can be reduced by increasing the concentration of photons over the plane. We can use any special technique which can deal with the density of the pixels of an image and also apply some density distribution technique to reduce the quantum noise.</a:t>
            </a:r>
          </a:p>
          <a:p>
            <a:r>
              <a:rPr lang="en-US" sz="1200" dirty="0"/>
              <a:t>Quantum computing and quantum information processing may play a key role in military applications. As for example, quantum radar can be built using the concept of quantum image processing algorithm (QIMP) In the fields of astrophysics bioinformatics, and nanotechnology </a:t>
            </a:r>
            <a:r>
              <a:rPr lang="en-US" sz="1200" dirty="0" err="1"/>
              <a:t>etc</a:t>
            </a:r>
            <a:r>
              <a:rPr lang="en-US" sz="1200" dirty="0"/>
              <a:t>, QIMP contribute toward solving open challenges in image processing</a:t>
            </a:r>
          </a:p>
          <a:p>
            <a:r>
              <a:rPr lang="en-US" sz="1200" dirty="0"/>
              <a:t>According to paper ,the approach is bounded by the main 3 types of image processing operators are used based on the concept of quantum Fourier </a:t>
            </a:r>
            <a:r>
              <a:rPr lang="en-US" sz="1200" dirty="0" err="1"/>
              <a:t>transforms.The</a:t>
            </a:r>
            <a:r>
              <a:rPr lang="en-US" sz="1200" dirty="0"/>
              <a:t> investigation on each of three types of image processing operations can also be applied on the quantum Wavelet </a:t>
            </a:r>
            <a:r>
              <a:rPr lang="en-US" sz="1200" dirty="0" err="1"/>
              <a:t>transform,the</a:t>
            </a:r>
            <a:r>
              <a:rPr lang="en-US" sz="1200" dirty="0"/>
              <a:t> quantum discrete cosine transform, etc. The mentioned approach directions are all on a single image. There are interesting questions on quantum operations having impacts on multiple images such as image matching, image searching on a set of images in FRQI states. These directions may open new results on quantum image processing in general. </a:t>
            </a:r>
          </a:p>
          <a:p>
            <a:r>
              <a:rPr lang="en-US" sz="1200" dirty="0"/>
              <a:t>According to paper ,in future such a neural filter can be made which perform the mathematical analyses on the statistical properties of the quantum noise and on the removal of noise using NNs. Using this approach, various kinds of NN models such as radial basis function networks etc. can be handled in future, especially problems like the Travelling </a:t>
            </a:r>
            <a:r>
              <a:rPr lang="en-US" sz="1200" dirty="0" err="1"/>
              <a:t>Saleman</a:t>
            </a:r>
            <a:r>
              <a:rPr lang="en-US" sz="1200" dirty="0"/>
              <a:t>. </a:t>
            </a:r>
          </a:p>
          <a:p>
            <a:r>
              <a:rPr lang="en-US" sz="1200" dirty="0"/>
              <a:t>Quantum image cryptography is one of the areas where we can apply the different features of quantum computing to get more compressed image which is suitable for storing and transformation</a:t>
            </a:r>
          </a:p>
          <a:p>
            <a:r>
              <a:rPr lang="en-US" sz="1200" dirty="0"/>
              <a:t>Image processing can be exploited in a multivalued quantum system with more benefits than a binary valued quantum system. As a future research </a:t>
            </a:r>
            <a:r>
              <a:rPr lang="en-US" sz="1200" dirty="0" err="1"/>
              <a:t>scope,one</a:t>
            </a:r>
            <a:r>
              <a:rPr lang="en-US" sz="1200" dirty="0"/>
              <a:t> can represents images (specially color images) in a n-qutrit quantum system by a superposition of 3n basis states, thus a quantum register of size n can hold 3n values simultaneously, whereas an n-qubits register can only hold only 2n values. So it actually provides more dimensions in the Hilbert space to store large size of color images efficiently compare to the binary system</a:t>
            </a:r>
            <a:endParaRPr lang="en-IN" sz="1200" dirty="0"/>
          </a:p>
        </p:txBody>
      </p:sp>
      <p:sp>
        <p:nvSpPr>
          <p:cNvPr id="4" name="Footer Placeholder 3">
            <a:extLst>
              <a:ext uri="{FF2B5EF4-FFF2-40B4-BE49-F238E27FC236}">
                <a16:creationId xmlns:a16="http://schemas.microsoft.com/office/drawing/2014/main" id="{565A81CA-B4DD-40D6-0038-DA3DE41E01AD}"/>
              </a:ext>
            </a:extLst>
          </p:cNvPr>
          <p:cNvSpPr>
            <a:spLocks noGrp="1"/>
          </p:cNvSpPr>
          <p:nvPr>
            <p:ph type="ftr" sz="quarter" idx="11"/>
          </p:nvPr>
        </p:nvSpPr>
        <p:spPr>
          <a:xfrm>
            <a:off x="1088136" y="6272784"/>
            <a:ext cx="6327648" cy="365125"/>
          </a:xfrm>
        </p:spPr>
        <p:txBody>
          <a:bodyPr>
            <a:normAutofit/>
          </a:bodyPr>
          <a:lstStyle/>
          <a:p>
            <a:pPr>
              <a:spcAft>
                <a:spcPts val="600"/>
              </a:spcAft>
            </a:pPr>
            <a:r>
              <a:rPr lang="en-US"/>
              <a:t>Dept. of ECE, SJBIT</a:t>
            </a:r>
          </a:p>
        </p:txBody>
      </p:sp>
      <p:grpSp>
        <p:nvGrpSpPr>
          <p:cNvPr id="143" name="Group 142">
            <a:extLst>
              <a:ext uri="{FF2B5EF4-FFF2-40B4-BE49-F238E27FC236}">
                <a16:creationId xmlns:a16="http://schemas.microsoft.com/office/drawing/2014/main" id="{8C493DBA-707F-4792-B521-7C05233EF0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4" name="Oval 143">
              <a:extLst>
                <a:ext uri="{FF2B5EF4-FFF2-40B4-BE49-F238E27FC236}">
                  <a16:creationId xmlns:a16="http://schemas.microsoft.com/office/drawing/2014/main" id="{E8BC40BE-943C-4EF7-86EE-15E95D7D5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2">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5" name="Oval 144">
              <a:extLst>
                <a:ext uri="{FF2B5EF4-FFF2-40B4-BE49-F238E27FC236}">
                  <a16:creationId xmlns:a16="http://schemas.microsoft.com/office/drawing/2014/main" id="{1AF1B4F4-520E-4353-BF45-693B4881C7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a:extLst>
              <a:ext uri="{FF2B5EF4-FFF2-40B4-BE49-F238E27FC236}">
                <a16:creationId xmlns:a16="http://schemas.microsoft.com/office/drawing/2014/main" id="{F296F1D1-B09B-60D7-0DCC-9AEB2D7C9F70}"/>
              </a:ext>
            </a:extLst>
          </p:cNvPr>
          <p:cNvSpPr>
            <a:spLocks noGrp="1"/>
          </p:cNvSpPr>
          <p:nvPr>
            <p:ph type="sldNum" sz="quarter" idx="12"/>
          </p:nvPr>
        </p:nvSpPr>
        <p:spPr>
          <a:xfrm>
            <a:off x="11311128" y="6272784"/>
            <a:ext cx="640080" cy="365125"/>
          </a:xfrm>
        </p:spPr>
        <p:txBody>
          <a:bodyPr>
            <a:normAutofit/>
          </a:bodyPr>
          <a:lstStyle/>
          <a:p>
            <a:pPr>
              <a:spcAft>
                <a:spcPts val="600"/>
              </a:spcAft>
            </a:pPr>
            <a:fld id="{DD7ACEB4-2473-4E5A-98D7-034FDA90FB20}" type="slidenum">
              <a:rPr lang="en-US" smtClean="0"/>
              <a:pPr>
                <a:spcAft>
                  <a:spcPts val="600"/>
                </a:spcAft>
              </a:pPr>
              <a:t>15</a:t>
            </a:fld>
            <a:endParaRPr lang="en-US"/>
          </a:p>
        </p:txBody>
      </p:sp>
    </p:spTree>
    <p:extLst>
      <p:ext uri="{BB962C8B-B14F-4D97-AF65-F5344CB8AC3E}">
        <p14:creationId xmlns:p14="http://schemas.microsoft.com/office/powerpoint/2010/main" val="3109878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descr="SmartArt Process diagram">
            <a:extLst>
              <a:ext uri="{FF2B5EF4-FFF2-40B4-BE49-F238E27FC236}">
                <a16:creationId xmlns:a16="http://schemas.microsoft.com/office/drawing/2014/main" id="{703FAB33-C653-48B0-9838-6BDC8704C19E}"/>
              </a:ext>
            </a:extLst>
          </p:cNvPr>
          <p:cNvGraphicFramePr>
            <a:graphicFrameLocks/>
          </p:cNvGraphicFramePr>
          <p:nvPr>
            <p:extLst>
              <p:ext uri="{D42A27DB-BD31-4B8C-83A1-F6EECF244321}">
                <p14:modId xmlns:p14="http://schemas.microsoft.com/office/powerpoint/2010/main" val="1381077340"/>
              </p:ext>
            </p:extLst>
          </p:nvPr>
        </p:nvGraphicFramePr>
        <p:xfrm>
          <a:off x="789873" y="894186"/>
          <a:ext cx="10753200" cy="540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 Placeholder 1">
            <a:extLst>
              <a:ext uri="{FF2B5EF4-FFF2-40B4-BE49-F238E27FC236}">
                <a16:creationId xmlns:a16="http://schemas.microsoft.com/office/drawing/2014/main" id="{DC6585CB-312C-4D99-8A71-22BECD213043}"/>
              </a:ext>
            </a:extLst>
          </p:cNvPr>
          <p:cNvSpPr>
            <a:spLocks noGrp="1"/>
          </p:cNvSpPr>
          <p:nvPr>
            <p:ph type="body" sz="quarter" idx="11"/>
          </p:nvPr>
        </p:nvSpPr>
        <p:spPr/>
        <p:txBody>
          <a:bodyPr/>
          <a:lstStyle/>
          <a:p>
            <a:r>
              <a:rPr lang="en-US" dirty="0"/>
              <a:t>Additional Stage 02</a:t>
            </a:r>
            <a:endParaRPr lang="en-US" sz="1200" b="0" dirty="0">
              <a:solidFill>
                <a:schemeClr val="bg2"/>
              </a:solidFill>
              <a:latin typeface="+mn-lt"/>
            </a:endParaRPr>
          </a:p>
        </p:txBody>
      </p:sp>
      <p:sp>
        <p:nvSpPr>
          <p:cNvPr id="3" name="Text Placeholder 2">
            <a:extLst>
              <a:ext uri="{FF2B5EF4-FFF2-40B4-BE49-F238E27FC236}">
                <a16:creationId xmlns:a16="http://schemas.microsoft.com/office/drawing/2014/main" id="{2A5D41C1-17EE-441C-A604-3FDE978E5672}"/>
              </a:ext>
            </a:extLst>
          </p:cNvPr>
          <p:cNvSpPr>
            <a:spLocks noGrp="1"/>
          </p:cNvSpPr>
          <p:nvPr>
            <p:ph type="body" sz="quarter" idx="10"/>
          </p:nvPr>
        </p:nvSpPr>
        <p:spPr/>
        <p:txBody>
          <a:bodyPr/>
          <a:lstStyle/>
          <a:p>
            <a:r>
              <a:rPr lang="en-US" dirty="0"/>
              <a:t>Additional Stage 01</a:t>
            </a:r>
            <a:endParaRPr lang="en-US" sz="1200" b="0" dirty="0">
              <a:solidFill>
                <a:schemeClr val="bg2"/>
              </a:solidFill>
              <a:latin typeface="+mn-lt"/>
            </a:endParaRPr>
          </a:p>
        </p:txBody>
      </p:sp>
      <p:sp>
        <p:nvSpPr>
          <p:cNvPr id="4" name="Title 3">
            <a:extLst>
              <a:ext uri="{FF2B5EF4-FFF2-40B4-BE49-F238E27FC236}">
                <a16:creationId xmlns:a16="http://schemas.microsoft.com/office/drawing/2014/main" id="{2D15B7BD-52A2-46CD-9905-39068311BCA2}"/>
              </a:ext>
            </a:extLst>
          </p:cNvPr>
          <p:cNvSpPr>
            <a:spLocks noGrp="1"/>
          </p:cNvSpPr>
          <p:nvPr>
            <p:ph type="title"/>
          </p:nvPr>
        </p:nvSpPr>
        <p:spPr/>
        <p:txBody>
          <a:bodyPr/>
          <a:lstStyle/>
          <a:p>
            <a:r>
              <a:rPr lang="en-US" dirty="0"/>
              <a:t>Project Timeline </a:t>
            </a:r>
            <a:r>
              <a:rPr lang="en-US" b="0" dirty="0">
                <a:solidFill>
                  <a:schemeClr val="bg2"/>
                </a:solidFill>
              </a:rPr>
              <a:t>Template</a:t>
            </a:r>
          </a:p>
        </p:txBody>
      </p:sp>
      <p:sp>
        <p:nvSpPr>
          <p:cNvPr id="6" name="Text Placeholder 5">
            <a:extLst>
              <a:ext uri="{FF2B5EF4-FFF2-40B4-BE49-F238E27FC236}">
                <a16:creationId xmlns:a16="http://schemas.microsoft.com/office/drawing/2014/main" id="{710D3D6B-80DD-4821-B86D-75FFA8C44691}"/>
              </a:ext>
            </a:extLst>
          </p:cNvPr>
          <p:cNvSpPr>
            <a:spLocks noGrp="1"/>
          </p:cNvSpPr>
          <p:nvPr>
            <p:ph type="body" sz="quarter" idx="12"/>
          </p:nvPr>
        </p:nvSpPr>
        <p:spPr>
          <a:xfrm>
            <a:off x="8246626" y="5310000"/>
            <a:ext cx="3096000" cy="1548000"/>
          </a:xfrm>
          <a:solidFill>
            <a:schemeClr val="bg1">
              <a:lumMod val="95000"/>
            </a:schemeClr>
          </a:solidFill>
        </p:spPr>
        <p:txBody>
          <a:bodyPr/>
          <a:lstStyle/>
          <a:p>
            <a:r>
              <a:rPr lang="en-US" dirty="0"/>
              <a:t>Additional Stage 03</a:t>
            </a:r>
            <a:endParaRPr lang="en-US" sz="1200" b="0" dirty="0">
              <a:solidFill>
                <a:schemeClr val="bg2"/>
              </a:solidFill>
              <a:latin typeface="+mn-lt"/>
            </a:endParaRPr>
          </a:p>
        </p:txBody>
      </p:sp>
      <p:sp>
        <p:nvSpPr>
          <p:cNvPr id="10" name="Rectangle 9" descr="Red square">
            <a:extLst>
              <a:ext uri="{FF2B5EF4-FFF2-40B4-BE49-F238E27FC236}">
                <a16:creationId xmlns:a16="http://schemas.microsoft.com/office/drawing/2014/main" id="{A12CC26A-5315-4976-ADC0-5433567BBAE9}"/>
              </a:ext>
            </a:extLst>
          </p:cNvPr>
          <p:cNvSpPr/>
          <p:nvPr/>
        </p:nvSpPr>
        <p:spPr>
          <a:xfrm>
            <a:off x="790594" y="1892518"/>
            <a:ext cx="688931" cy="68893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descr="Orange square">
            <a:extLst>
              <a:ext uri="{FF2B5EF4-FFF2-40B4-BE49-F238E27FC236}">
                <a16:creationId xmlns:a16="http://schemas.microsoft.com/office/drawing/2014/main" id="{1930D93D-7C86-4A0B-AC32-322C4830B011}"/>
              </a:ext>
            </a:extLst>
          </p:cNvPr>
          <p:cNvSpPr/>
          <p:nvPr/>
        </p:nvSpPr>
        <p:spPr>
          <a:xfrm>
            <a:off x="2917717" y="1892518"/>
            <a:ext cx="688931" cy="68893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descr="Orange square">
            <a:extLst>
              <a:ext uri="{FF2B5EF4-FFF2-40B4-BE49-F238E27FC236}">
                <a16:creationId xmlns:a16="http://schemas.microsoft.com/office/drawing/2014/main" id="{3465B29B-8058-46D1-9660-8E77A907D117}"/>
              </a:ext>
            </a:extLst>
          </p:cNvPr>
          <p:cNvSpPr/>
          <p:nvPr/>
        </p:nvSpPr>
        <p:spPr>
          <a:xfrm>
            <a:off x="5050060" y="1875283"/>
            <a:ext cx="688931" cy="68893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descr="Orange square">
            <a:extLst>
              <a:ext uri="{FF2B5EF4-FFF2-40B4-BE49-F238E27FC236}">
                <a16:creationId xmlns:a16="http://schemas.microsoft.com/office/drawing/2014/main" id="{EEFF73B8-4E1C-489B-A505-D683624E688D}"/>
              </a:ext>
            </a:extLst>
          </p:cNvPr>
          <p:cNvSpPr/>
          <p:nvPr/>
        </p:nvSpPr>
        <p:spPr>
          <a:xfrm>
            <a:off x="7172120" y="1892518"/>
            <a:ext cx="688931" cy="68893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descr="Yellow square">
            <a:extLst>
              <a:ext uri="{FF2B5EF4-FFF2-40B4-BE49-F238E27FC236}">
                <a16:creationId xmlns:a16="http://schemas.microsoft.com/office/drawing/2014/main" id="{5B34B083-2C6A-4916-B16C-EEDE2F7E0A91}"/>
              </a:ext>
            </a:extLst>
          </p:cNvPr>
          <p:cNvSpPr/>
          <p:nvPr/>
        </p:nvSpPr>
        <p:spPr>
          <a:xfrm>
            <a:off x="9310332" y="1892518"/>
            <a:ext cx="688931" cy="688931"/>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descr="Clock">
            <a:extLst>
              <a:ext uri="{FF2B5EF4-FFF2-40B4-BE49-F238E27FC236}">
                <a16:creationId xmlns:a16="http://schemas.microsoft.com/office/drawing/2014/main" id="{429D621D-3AC8-4789-B37A-514D514B81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048" y="2012365"/>
            <a:ext cx="432000" cy="432000"/>
          </a:xfrm>
          <a:prstGeom prst="rect">
            <a:avLst/>
          </a:prstGeom>
        </p:spPr>
      </p:pic>
      <p:pic>
        <p:nvPicPr>
          <p:cNvPr id="19" name="Graphic 18" descr="Target">
            <a:extLst>
              <a:ext uri="{FF2B5EF4-FFF2-40B4-BE49-F238E27FC236}">
                <a16:creationId xmlns:a16="http://schemas.microsoft.com/office/drawing/2014/main" id="{9FBDC2B8-6333-4FE7-85AE-BAA8AC4753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60087" y="2012365"/>
            <a:ext cx="432000" cy="432000"/>
          </a:xfrm>
          <a:prstGeom prst="rect">
            <a:avLst/>
          </a:prstGeom>
        </p:spPr>
      </p:pic>
      <p:pic>
        <p:nvPicPr>
          <p:cNvPr id="24" name="Graphic 23" descr="Research">
            <a:extLst>
              <a:ext uri="{FF2B5EF4-FFF2-40B4-BE49-F238E27FC236}">
                <a16:creationId xmlns:a16="http://schemas.microsoft.com/office/drawing/2014/main" id="{B3B066BF-DC70-46FA-B9ED-2111EF601B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88959" y="2012365"/>
            <a:ext cx="432000" cy="432000"/>
          </a:xfrm>
          <a:prstGeom prst="rect">
            <a:avLst/>
          </a:prstGeom>
        </p:spPr>
      </p:pic>
      <p:pic>
        <p:nvPicPr>
          <p:cNvPr id="25" name="Graphic 24" descr="Flip calendar">
            <a:extLst>
              <a:ext uri="{FF2B5EF4-FFF2-40B4-BE49-F238E27FC236}">
                <a16:creationId xmlns:a16="http://schemas.microsoft.com/office/drawing/2014/main" id="{8E331209-A339-4EA7-9A9C-60B841670A3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05283" y="2012365"/>
            <a:ext cx="432000" cy="432000"/>
          </a:xfrm>
          <a:prstGeom prst="rect">
            <a:avLst/>
          </a:prstGeom>
        </p:spPr>
      </p:pic>
      <p:pic>
        <p:nvPicPr>
          <p:cNvPr id="26" name="Graphic 25" descr="Presentation with bar chart">
            <a:extLst>
              <a:ext uri="{FF2B5EF4-FFF2-40B4-BE49-F238E27FC236}">
                <a16:creationId xmlns:a16="http://schemas.microsoft.com/office/drawing/2014/main" id="{E30E2A91-829E-4A17-993C-634E1C3B822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38797" y="2012365"/>
            <a:ext cx="432000" cy="432000"/>
          </a:xfrm>
          <a:prstGeom prst="rect">
            <a:avLst/>
          </a:prstGeom>
        </p:spPr>
      </p:pic>
    </p:spTree>
    <p:extLst>
      <p:ext uri="{BB962C8B-B14F-4D97-AF65-F5344CB8AC3E}">
        <p14:creationId xmlns:p14="http://schemas.microsoft.com/office/powerpoint/2010/main" val="1440682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39D16-396F-6DE4-4B6E-0055CA8888FE}"/>
              </a:ext>
            </a:extLst>
          </p:cNvPr>
          <p:cNvSpPr>
            <a:spLocks noGrp="1"/>
          </p:cNvSpPr>
          <p:nvPr>
            <p:ph type="title"/>
          </p:nvPr>
        </p:nvSpPr>
        <p:spPr>
          <a:xfrm>
            <a:off x="4970109" y="-8228"/>
            <a:ext cx="6730277" cy="1609344"/>
          </a:xfrm>
          <a:ln>
            <a:noFill/>
          </a:ln>
        </p:spPr>
        <p:txBody>
          <a:bodyPr>
            <a:normAutofit/>
          </a:bodyPr>
          <a:lstStyle/>
          <a:p>
            <a:r>
              <a:rPr lang="en-IN" sz="4800"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342197D9-2F11-4BEA-D844-1EF46987E0D7}"/>
              </a:ext>
            </a:extLst>
          </p:cNvPr>
          <p:cNvSpPr>
            <a:spLocks noGrp="1"/>
          </p:cNvSpPr>
          <p:nvPr>
            <p:ph idx="1"/>
          </p:nvPr>
        </p:nvSpPr>
        <p:spPr>
          <a:xfrm>
            <a:off x="4890838" y="1212261"/>
            <a:ext cx="7060369" cy="5060522"/>
          </a:xfrm>
        </p:spPr>
        <p:txBody>
          <a:bodyPr>
            <a:normAutofit fontScale="25000" lnSpcReduction="20000"/>
          </a:bodyPr>
          <a:lstStyle/>
          <a:p>
            <a:pPr marL="342900" lvl="0" indent="-342900">
              <a:lnSpc>
                <a:spcPct val="115000"/>
              </a:lnSpc>
              <a:spcAft>
                <a:spcPts val="1000"/>
              </a:spcAft>
              <a:buFont typeface="+mj-lt"/>
              <a:buAutoNum type="arabicPeriod"/>
            </a:pPr>
            <a:r>
              <a:rPr lang="en-US" sz="4400" dirty="0" err="1">
                <a:effectLst/>
                <a:latin typeface="Times New Roman" panose="02020603050405020304" pitchFamily="18" charset="0"/>
                <a:ea typeface="Calibri" panose="020F0502020204030204" pitchFamily="34" charset="0"/>
                <a:cs typeface="Times New Roman" panose="02020603050405020304" pitchFamily="18" charset="0"/>
              </a:rPr>
              <a:t>Qasem</a:t>
            </a: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Z.A.; </a:t>
            </a:r>
            <a:r>
              <a:rPr lang="en-US" sz="4400" dirty="0" err="1">
                <a:effectLst/>
                <a:latin typeface="Times New Roman" panose="02020603050405020304" pitchFamily="18" charset="0"/>
                <a:ea typeface="Calibri" panose="020F0502020204030204" pitchFamily="34" charset="0"/>
                <a:cs typeface="Times New Roman" panose="02020603050405020304" pitchFamily="18" charset="0"/>
              </a:rPr>
              <a:t>Esmaiel</a:t>
            </a: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H.; Sun, H.; Wang, J.; Miao, Y.; Anwar, S. Enhanced fully generalized spatial modulation for the internet of underwater things. Sensors</a:t>
            </a:r>
            <a:endParaRPr lang="en-IN" sz="4400" dirty="0">
              <a:effectLst/>
              <a:latin typeface="Calibri" panose="020F0502020204030204" pitchFamily="34" charset="0"/>
              <a:ea typeface="Calibri" panose="020F0502020204030204" pitchFamily="34" charset="0"/>
              <a:cs typeface="Times New Roman" panose="02020603050405020304" pitchFamily="18" charset="0"/>
            </a:endParaRPr>
          </a:p>
          <a:p>
            <a:pPr marL="1074420" indent="-342900">
              <a:lnSpc>
                <a:spcPct val="115000"/>
              </a:lnSpc>
              <a:spcAft>
                <a:spcPts val="1000"/>
              </a:spcAft>
              <a:buFont typeface="+mj-lt"/>
              <a:buAutoNum type="arabicPeriod"/>
            </a:pP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4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pP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Said, A.; Pearlman, W.A. A new, fast, and efficient image codec based on set partitioning in hierarchical trees. IEEE Trans. Circuits Syst. Video Technol. 1996</a:t>
            </a:r>
            <a:endParaRPr lang="en-IN" sz="4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mj-lt"/>
              <a:buAutoNum type="arabicPeriod"/>
            </a:pP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4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pPr>
            <a:r>
              <a:rPr lang="en-US" sz="4400" dirty="0" err="1">
                <a:effectLst/>
                <a:latin typeface="Times New Roman" panose="02020603050405020304" pitchFamily="18" charset="0"/>
                <a:ea typeface="Calibri" panose="020F0502020204030204" pitchFamily="34" charset="0"/>
                <a:cs typeface="Times New Roman" panose="02020603050405020304" pitchFamily="18" charset="0"/>
              </a:rPr>
              <a:t>Jeganathan</a:t>
            </a: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J.; </a:t>
            </a:r>
            <a:r>
              <a:rPr lang="en-US" sz="4400" dirty="0" err="1">
                <a:effectLst/>
                <a:latin typeface="Times New Roman" panose="02020603050405020304" pitchFamily="18" charset="0"/>
                <a:ea typeface="Calibri" panose="020F0502020204030204" pitchFamily="34" charset="0"/>
                <a:cs typeface="Times New Roman" panose="02020603050405020304" pitchFamily="18" charset="0"/>
              </a:rPr>
              <a:t>Ghrayeb</a:t>
            </a: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A.; </a:t>
            </a:r>
            <a:r>
              <a:rPr lang="en-US" sz="4400" dirty="0" err="1">
                <a:effectLst/>
                <a:latin typeface="Times New Roman" panose="02020603050405020304" pitchFamily="18" charset="0"/>
                <a:ea typeface="Calibri" panose="020F0502020204030204" pitchFamily="34" charset="0"/>
                <a:cs typeface="Times New Roman" panose="02020603050405020304" pitchFamily="18" charset="0"/>
              </a:rPr>
              <a:t>Szczecinski</a:t>
            </a: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L. Generalized space shift keying modulation for MIMO channels. In Proceedings of the 19th International Symposium on Personal, Indoor and Mobile Radio Communications, Cannes, France, 15–18 September 2008</a:t>
            </a:r>
            <a:endParaRPr lang="en-IN" sz="4400" dirty="0">
              <a:effectLst/>
              <a:latin typeface="Calibri" panose="020F0502020204030204" pitchFamily="34" charset="0"/>
              <a:ea typeface="Calibri" panose="020F0502020204030204" pitchFamily="34" charset="0"/>
              <a:cs typeface="Times New Roman" panose="02020603050405020304" pitchFamily="18" charset="0"/>
            </a:endParaRPr>
          </a:p>
          <a:p>
            <a:pPr marL="1074420" indent="-342900">
              <a:lnSpc>
                <a:spcPct val="115000"/>
              </a:lnSpc>
              <a:spcAft>
                <a:spcPts val="1000"/>
              </a:spcAft>
              <a:buFont typeface="+mj-lt"/>
              <a:buAutoNum type="arabicPeriod"/>
            </a:pP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4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pP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Mandal, A., Lopes, C.V., </a:t>
            </a:r>
            <a:r>
              <a:rPr lang="en-US" sz="4400" dirty="0" err="1">
                <a:effectLst/>
                <a:latin typeface="Times New Roman" panose="02020603050405020304" pitchFamily="18" charset="0"/>
                <a:ea typeface="Calibri" panose="020F0502020204030204" pitchFamily="34" charset="0"/>
                <a:cs typeface="Times New Roman" panose="02020603050405020304" pitchFamily="18" charset="0"/>
              </a:rPr>
              <a:t>Givargis</a:t>
            </a: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T., </a:t>
            </a:r>
            <a:r>
              <a:rPr lang="en-US" sz="4400" dirty="0" err="1">
                <a:effectLst/>
                <a:latin typeface="Times New Roman" panose="02020603050405020304" pitchFamily="18" charset="0"/>
                <a:ea typeface="Calibri" panose="020F0502020204030204" pitchFamily="34" charset="0"/>
                <a:cs typeface="Times New Roman" panose="02020603050405020304" pitchFamily="18" charset="0"/>
              </a:rPr>
              <a:t>Haghighat</a:t>
            </a: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A., </a:t>
            </a:r>
            <a:r>
              <a:rPr lang="en-US" sz="4400" dirty="0" err="1">
                <a:effectLst/>
                <a:latin typeface="Times New Roman" panose="02020603050405020304" pitchFamily="18" charset="0"/>
                <a:ea typeface="Calibri" panose="020F0502020204030204" pitchFamily="34" charset="0"/>
                <a:cs typeface="Times New Roman" panose="02020603050405020304" pitchFamily="18" charset="0"/>
              </a:rPr>
              <a:t>Jurdak</a:t>
            </a: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R., </a:t>
            </a:r>
            <a:r>
              <a:rPr lang="en-US" sz="4400" dirty="0" err="1">
                <a:effectLst/>
                <a:latin typeface="Times New Roman" panose="02020603050405020304" pitchFamily="18" charset="0"/>
                <a:ea typeface="Calibri" panose="020F0502020204030204" pitchFamily="34" charset="0"/>
                <a:cs typeface="Times New Roman" panose="02020603050405020304" pitchFamily="18" charset="0"/>
              </a:rPr>
              <a:t>Baldi</a:t>
            </a: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P., , Beep: 3D indoor positioning using audible sound, Consumer Communications and Networking Conference, 2005</a:t>
            </a:r>
            <a:endParaRPr lang="en-IN" sz="4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mj-lt"/>
              <a:buAutoNum type="arabicPeriod"/>
            </a:pP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4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pP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William H. Press, Saul A. </a:t>
            </a:r>
            <a:r>
              <a:rPr lang="en-US" sz="4400" dirty="0" err="1">
                <a:effectLst/>
                <a:latin typeface="Times New Roman" panose="02020603050405020304" pitchFamily="18" charset="0"/>
                <a:ea typeface="Calibri" panose="020F0502020204030204" pitchFamily="34" charset="0"/>
                <a:cs typeface="Times New Roman" panose="02020603050405020304" pitchFamily="18" charset="0"/>
              </a:rPr>
              <a:t>Teukolsky</a:t>
            </a: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William T. </a:t>
            </a:r>
            <a:r>
              <a:rPr lang="en-US" sz="4400" dirty="0" err="1">
                <a:effectLst/>
                <a:latin typeface="Times New Roman" panose="02020603050405020304" pitchFamily="18" charset="0"/>
                <a:ea typeface="Calibri" panose="020F0502020204030204" pitchFamily="34" charset="0"/>
                <a:cs typeface="Times New Roman" panose="02020603050405020304" pitchFamily="18" charset="0"/>
              </a:rPr>
              <a:t>Vetterling</a:t>
            </a: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Brian P. Flannery, , Numerical Recipes in C: The Art of Scientific Computing, Cambridge University Press New York, NY, USA, 1992</a:t>
            </a:r>
            <a:endParaRPr lang="en-IN" sz="4400" dirty="0">
              <a:effectLst/>
              <a:latin typeface="Calibri" panose="020F0502020204030204" pitchFamily="34" charset="0"/>
              <a:ea typeface="Calibri" panose="020F0502020204030204" pitchFamily="34" charset="0"/>
              <a:cs typeface="Times New Roman" panose="02020603050405020304" pitchFamily="18" charset="0"/>
            </a:endParaRPr>
          </a:p>
          <a:p>
            <a:pPr marL="1074420" indent="-342900">
              <a:lnSpc>
                <a:spcPct val="115000"/>
              </a:lnSpc>
              <a:spcAft>
                <a:spcPts val="1000"/>
              </a:spcAft>
              <a:buFont typeface="+mj-lt"/>
              <a:buAutoNum type="arabicPeriod"/>
            </a:pP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4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mj-lt"/>
              <a:buAutoNum type="arabicPeriod"/>
            </a:pPr>
            <a:r>
              <a:rPr lang="en-US" sz="4400" dirty="0" err="1">
                <a:effectLst/>
                <a:latin typeface="Times New Roman" panose="02020603050405020304" pitchFamily="18" charset="0"/>
                <a:ea typeface="Calibri" panose="020F0502020204030204" pitchFamily="34" charset="0"/>
                <a:cs typeface="Times New Roman" panose="02020603050405020304" pitchFamily="18" charset="0"/>
              </a:rPr>
              <a:t>Madhavapeddy</a:t>
            </a: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A.; Sharp, R.; Scott, D.; </a:t>
            </a:r>
            <a:r>
              <a:rPr lang="en-US" sz="4400" dirty="0" err="1">
                <a:effectLst/>
                <a:latin typeface="Times New Roman" panose="02020603050405020304" pitchFamily="18" charset="0"/>
                <a:ea typeface="Calibri" panose="020F0502020204030204" pitchFamily="34" charset="0"/>
                <a:cs typeface="Times New Roman" panose="02020603050405020304" pitchFamily="18" charset="0"/>
              </a:rPr>
              <a:t>Tse</a:t>
            </a: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A.; , Audio networking: the forgotten wireless technology, Pervasive Computing, IEEE</a:t>
            </a:r>
            <a:endParaRPr lang="en-IN" sz="4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p>
        </p:txBody>
      </p:sp>
      <p:sp>
        <p:nvSpPr>
          <p:cNvPr id="4" name="Footer Placeholder 3">
            <a:extLst>
              <a:ext uri="{FF2B5EF4-FFF2-40B4-BE49-F238E27FC236}">
                <a16:creationId xmlns:a16="http://schemas.microsoft.com/office/drawing/2014/main" id="{1BCA6CF4-8DCB-235B-89C5-116476D7FCD0}"/>
              </a:ext>
            </a:extLst>
          </p:cNvPr>
          <p:cNvSpPr>
            <a:spLocks noGrp="1"/>
          </p:cNvSpPr>
          <p:nvPr>
            <p:ph type="ftr" sz="quarter" idx="11"/>
          </p:nvPr>
        </p:nvSpPr>
        <p:spPr>
          <a:xfrm>
            <a:off x="4932558" y="6272784"/>
            <a:ext cx="6327648" cy="365125"/>
          </a:xfrm>
        </p:spPr>
        <p:txBody>
          <a:bodyPr>
            <a:normAutofit/>
          </a:bodyPr>
          <a:lstStyle/>
          <a:p>
            <a:pPr>
              <a:spcAft>
                <a:spcPts val="600"/>
              </a:spcAft>
            </a:pPr>
            <a:r>
              <a:rPr lang="en-US"/>
              <a:t>Dept. of ECE, SJBIT</a:t>
            </a:r>
          </a:p>
        </p:txBody>
      </p:sp>
      <p:sp>
        <p:nvSpPr>
          <p:cNvPr id="5" name="Slide Number Placeholder 4">
            <a:extLst>
              <a:ext uri="{FF2B5EF4-FFF2-40B4-BE49-F238E27FC236}">
                <a16:creationId xmlns:a16="http://schemas.microsoft.com/office/drawing/2014/main" id="{D035AAC2-2909-F0DE-BAE8-2DD2EA82F7F3}"/>
              </a:ext>
            </a:extLst>
          </p:cNvPr>
          <p:cNvSpPr>
            <a:spLocks noGrp="1"/>
          </p:cNvSpPr>
          <p:nvPr>
            <p:ph type="sldNum" sz="quarter" idx="12"/>
          </p:nvPr>
        </p:nvSpPr>
        <p:spPr/>
        <p:txBody>
          <a:bodyPr>
            <a:normAutofit/>
          </a:bodyPr>
          <a:lstStyle/>
          <a:p>
            <a:pPr>
              <a:spcAft>
                <a:spcPts val="600"/>
              </a:spcAft>
            </a:pPr>
            <a:fld id="{DD7ACEB4-2473-4E5A-98D7-034FDA90FB20}" type="slidenum">
              <a:rPr lang="en-US" smtClean="0"/>
              <a:pPr>
                <a:spcAft>
                  <a:spcPts val="600"/>
                </a:spcAft>
              </a:pPr>
              <a:t>17</a:t>
            </a:fld>
            <a:endParaRPr lang="en-US"/>
          </a:p>
        </p:txBody>
      </p:sp>
      <p:pic>
        <p:nvPicPr>
          <p:cNvPr id="7" name="Picture 6" descr="Files in folders">
            <a:extLst>
              <a:ext uri="{FF2B5EF4-FFF2-40B4-BE49-F238E27FC236}">
                <a16:creationId xmlns:a16="http://schemas.microsoft.com/office/drawing/2014/main" id="{E924EC66-CB22-5660-3F71-04A3166F3C1B}"/>
              </a:ext>
            </a:extLst>
          </p:cNvPr>
          <p:cNvPicPr>
            <a:picLocks noChangeAspect="1"/>
          </p:cNvPicPr>
          <p:nvPr/>
        </p:nvPicPr>
        <p:blipFill rotWithShape="1">
          <a:blip r:embed="rId2"/>
          <a:srcRect l="28206" r="26565" b="-1"/>
          <a:stretch/>
        </p:blipFill>
        <p:spPr>
          <a:xfrm>
            <a:off x="3344" y="10"/>
            <a:ext cx="4646726" cy="6857990"/>
          </a:xfrm>
          <a:prstGeom prst="rect">
            <a:avLst/>
          </a:prstGeom>
        </p:spPr>
      </p:pic>
    </p:spTree>
    <p:extLst>
      <p:ext uri="{BB962C8B-B14F-4D97-AF65-F5344CB8AC3E}">
        <p14:creationId xmlns:p14="http://schemas.microsoft.com/office/powerpoint/2010/main" val="2508994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932176" y="6272784"/>
            <a:ext cx="6327648" cy="365125"/>
          </a:xfrm>
        </p:spPr>
        <p:txBody>
          <a:bodyPr>
            <a:normAutofit/>
          </a:bodyPr>
          <a:lstStyle/>
          <a:p>
            <a:pPr algn="ctr">
              <a:spcAft>
                <a:spcPts val="600"/>
              </a:spcAft>
            </a:pPr>
            <a:r>
              <a:rPr lang="en-US">
                <a:solidFill>
                  <a:schemeClr val="bg2">
                    <a:lumMod val="75000"/>
                  </a:schemeClr>
                </a:solidFill>
              </a:rPr>
              <a:t>Dept. of ECE, SJBIT</a:t>
            </a:r>
          </a:p>
        </p:txBody>
      </p:sp>
      <p:sp>
        <p:nvSpPr>
          <p:cNvPr id="2" name="Slide Number Placeholder 1">
            <a:extLst>
              <a:ext uri="{FF2B5EF4-FFF2-40B4-BE49-F238E27FC236}">
                <a16:creationId xmlns:a16="http://schemas.microsoft.com/office/drawing/2014/main" id="{387FF81A-3269-4FBC-B3AF-AD060555385F}"/>
              </a:ext>
            </a:extLst>
          </p:cNvPr>
          <p:cNvSpPr>
            <a:spLocks noGrp="1"/>
          </p:cNvSpPr>
          <p:nvPr>
            <p:ph type="sldNum" sz="quarter" idx="12"/>
          </p:nvPr>
        </p:nvSpPr>
        <p:spPr/>
        <p:txBody>
          <a:bodyPr>
            <a:normAutofit/>
          </a:bodyPr>
          <a:lstStyle/>
          <a:p>
            <a:pPr>
              <a:spcAft>
                <a:spcPts val="600"/>
              </a:spcAft>
            </a:pPr>
            <a:fld id="{F272D6DC-2CD3-43C2-B2E5-69378562239F}" type="slidenum">
              <a:rPr lang="en-IN"/>
              <a:pPr>
                <a:spcAft>
                  <a:spcPts val="600"/>
                </a:spcAft>
              </a:pPr>
              <a:t>18</a:t>
            </a:fld>
            <a:endParaRPr lang="en-IN"/>
          </a:p>
        </p:txBody>
      </p:sp>
    </p:spTree>
    <p:extLst>
      <p:ext uri="{BB962C8B-B14F-4D97-AF65-F5344CB8AC3E}">
        <p14:creationId xmlns:p14="http://schemas.microsoft.com/office/powerpoint/2010/main" val="388196363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37">
            <a:extLst>
              <a:ext uri="{FF2B5EF4-FFF2-40B4-BE49-F238E27FC236}">
                <a16:creationId xmlns:a16="http://schemas.microsoft.com/office/drawing/2014/main" id="{90F58B5B-6F6C-4B05-AABC-5C7E29D95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Picture Placeholder 10" descr="close up of building">
            <a:extLst>
              <a:ext uri="{FF2B5EF4-FFF2-40B4-BE49-F238E27FC236}">
                <a16:creationId xmlns:a16="http://schemas.microsoft.com/office/drawing/2014/main" id="{BEBDFE58-19C4-CE79-E63D-C875E7C59E85}"/>
              </a:ext>
            </a:extLst>
          </p:cNvPr>
          <p:cNvPicPr>
            <a:picLocks noChangeAspect="1"/>
          </p:cNvPicPr>
          <p:nvPr/>
        </p:nvPicPr>
        <p:blipFill rotWithShape="1">
          <a:blip r:embed="rId3">
            <a:duotone>
              <a:schemeClr val="bg2">
                <a:shade val="45000"/>
                <a:satMod val="135000"/>
              </a:schemeClr>
              <a:prstClr val="white"/>
            </a:duotone>
          </a:blip>
          <a:srcRect t="7865" b="7865"/>
          <a:stretch/>
        </p:blipFill>
        <p:spPr>
          <a:xfrm>
            <a:off x="20" y="10"/>
            <a:ext cx="12191980" cy="6857989"/>
          </a:xfrm>
          <a:prstGeom prst="rect">
            <a:avLst/>
          </a:prstGeom>
        </p:spPr>
      </p:pic>
      <p:sp>
        <p:nvSpPr>
          <p:cNvPr id="47" name="Rectangle 39">
            <a:extLst>
              <a:ext uri="{FF2B5EF4-FFF2-40B4-BE49-F238E27FC236}">
                <a16:creationId xmlns:a16="http://schemas.microsoft.com/office/drawing/2014/main" id="{E8538EB5-2A77-4D3D-9CC0-45E4B3ECF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 y="0"/>
            <a:ext cx="12188952" cy="6858000"/>
          </a:xfrm>
          <a:prstGeom prst="rect">
            <a:avLst/>
          </a:prstGeom>
          <a:blipFill dpi="0" rotWithShape="1">
            <a:blip r:embed="rId4">
              <a:alphaModFix amt="45000"/>
              <a:lum bright="70000" contrast="-70000"/>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69848" y="484632"/>
            <a:ext cx="10058400" cy="1609344"/>
          </a:xfrm>
        </p:spPr>
        <p:txBody>
          <a:bodyPr>
            <a:normAutofit/>
          </a:bodyPr>
          <a:lstStyle/>
          <a:p>
            <a:r>
              <a:rPr lang="en-IN" b="1">
                <a:latin typeface="Times New Roman" panose="02020603050405020304" pitchFamily="18" charset="0"/>
                <a:cs typeface="Times New Roman" panose="02020603050405020304" pitchFamily="18" charset="0"/>
              </a:rPr>
              <a:t>CONTENTS</a:t>
            </a:r>
          </a:p>
        </p:txBody>
      </p:sp>
      <p:sp>
        <p:nvSpPr>
          <p:cNvPr id="5" name="Footer Placeholder 4"/>
          <p:cNvSpPr>
            <a:spLocks noGrp="1"/>
          </p:cNvSpPr>
          <p:nvPr>
            <p:ph type="ftr" sz="quarter" idx="11"/>
          </p:nvPr>
        </p:nvSpPr>
        <p:spPr>
          <a:xfrm>
            <a:off x="1088136" y="6272784"/>
            <a:ext cx="6327648" cy="365125"/>
          </a:xfrm>
        </p:spPr>
        <p:txBody>
          <a:bodyPr>
            <a:normAutofit/>
          </a:bodyPr>
          <a:lstStyle/>
          <a:p>
            <a:pPr>
              <a:spcAft>
                <a:spcPts val="600"/>
              </a:spcAft>
            </a:pPr>
            <a:r>
              <a:rPr lang="en-US" dirty="0"/>
              <a:t>Dept. of ECE, SJBIT</a:t>
            </a:r>
          </a:p>
        </p:txBody>
      </p:sp>
      <p:grpSp>
        <p:nvGrpSpPr>
          <p:cNvPr id="48" name="Group 41">
            <a:extLst>
              <a:ext uri="{FF2B5EF4-FFF2-40B4-BE49-F238E27FC236}">
                <a16:creationId xmlns:a16="http://schemas.microsoft.com/office/drawing/2014/main" id="{8C493DBA-707F-4792-B521-7C05233EF0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49" name="Oval 42">
              <a:extLst>
                <a:ext uri="{FF2B5EF4-FFF2-40B4-BE49-F238E27FC236}">
                  <a16:creationId xmlns:a16="http://schemas.microsoft.com/office/drawing/2014/main" id="{E8BC40BE-943C-4EF7-86EE-15E95D7D5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2">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0" name="Oval 43">
              <a:extLst>
                <a:ext uri="{FF2B5EF4-FFF2-40B4-BE49-F238E27FC236}">
                  <a16:creationId xmlns:a16="http://schemas.microsoft.com/office/drawing/2014/main" id="{1AF1B4F4-520E-4353-BF45-693B4881C7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p:cNvSpPr>
            <a:spLocks noGrp="1"/>
          </p:cNvSpPr>
          <p:nvPr>
            <p:ph type="sldNum" sz="quarter" idx="12"/>
          </p:nvPr>
        </p:nvSpPr>
        <p:spPr>
          <a:xfrm>
            <a:off x="11311128" y="6272784"/>
            <a:ext cx="640080" cy="365125"/>
          </a:xfrm>
        </p:spPr>
        <p:txBody>
          <a:bodyPr>
            <a:normAutofit/>
          </a:bodyPr>
          <a:lstStyle/>
          <a:p>
            <a:pPr>
              <a:spcAft>
                <a:spcPts val="600"/>
              </a:spcAft>
            </a:pPr>
            <a:fld id="{DD7ACEB4-2473-4E5A-98D7-034FDA90FB20}" type="slidenum">
              <a:rPr lang="en-US"/>
              <a:pPr>
                <a:spcAft>
                  <a:spcPts val="600"/>
                </a:spcAft>
              </a:pPr>
              <a:t>1</a:t>
            </a:fld>
            <a:endParaRPr lang="en-US"/>
          </a:p>
        </p:txBody>
      </p:sp>
      <p:graphicFrame>
        <p:nvGraphicFramePr>
          <p:cNvPr id="17" name="Content Placeholder 2">
            <a:extLst>
              <a:ext uri="{FF2B5EF4-FFF2-40B4-BE49-F238E27FC236}">
                <a16:creationId xmlns:a16="http://schemas.microsoft.com/office/drawing/2014/main" id="{BADFEA0B-309E-E5DB-4FFA-C7EB0EADF934}"/>
              </a:ext>
            </a:extLst>
          </p:cNvPr>
          <p:cNvGraphicFramePr>
            <a:graphicFrameLocks noGrp="1"/>
          </p:cNvGraphicFramePr>
          <p:nvPr>
            <p:ph idx="1"/>
            <p:extLst>
              <p:ext uri="{D42A27DB-BD31-4B8C-83A1-F6EECF244321}">
                <p14:modId xmlns:p14="http://schemas.microsoft.com/office/powerpoint/2010/main" val="563905595"/>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128706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8648-E66B-08A4-B508-3E79EB7630D7}"/>
              </a:ext>
            </a:extLst>
          </p:cNvPr>
          <p:cNvSpPr>
            <a:spLocks noGrp="1"/>
          </p:cNvSpPr>
          <p:nvPr>
            <p:ph type="title"/>
          </p:nvPr>
        </p:nvSpPr>
        <p:spPr>
          <a:xfrm>
            <a:off x="1069848" y="484632"/>
            <a:ext cx="10058400" cy="1609344"/>
          </a:xfrm>
        </p:spPr>
        <p:txBody>
          <a:bodyPr>
            <a:normAutofit/>
          </a:bodyPr>
          <a:lstStyle/>
          <a:p>
            <a:r>
              <a:rPr lang="en-IN"/>
              <a:t>Keywords</a:t>
            </a:r>
            <a:endParaRPr lang="en-IN" dirty="0"/>
          </a:p>
        </p:txBody>
      </p:sp>
      <p:sp>
        <p:nvSpPr>
          <p:cNvPr id="11" name="Rectangle 10">
            <a:extLst>
              <a:ext uri="{FF2B5EF4-FFF2-40B4-BE49-F238E27FC236}">
                <a16:creationId xmlns:a16="http://schemas.microsoft.com/office/drawing/2014/main" id="{73FAFB3F-DE4E-478C-9ECA-E9FAAE5A7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79162FAB-5F62-DE0A-E8FC-1FC211E1B05A}"/>
              </a:ext>
            </a:extLst>
          </p:cNvPr>
          <p:cNvSpPr>
            <a:spLocks noGrp="1"/>
          </p:cNvSpPr>
          <p:nvPr>
            <p:ph type="ftr" sz="quarter" idx="11"/>
          </p:nvPr>
        </p:nvSpPr>
        <p:spPr>
          <a:xfrm>
            <a:off x="1088136" y="6272784"/>
            <a:ext cx="6327648" cy="365125"/>
          </a:xfrm>
        </p:spPr>
        <p:txBody>
          <a:bodyPr>
            <a:normAutofit/>
          </a:bodyPr>
          <a:lstStyle/>
          <a:p>
            <a:pPr>
              <a:spcAft>
                <a:spcPts val="600"/>
              </a:spcAft>
            </a:pPr>
            <a:r>
              <a:rPr lang="en-US"/>
              <a:t>Dept. of ECE, SJBIT</a:t>
            </a:r>
          </a:p>
        </p:txBody>
      </p:sp>
      <p:sp>
        <p:nvSpPr>
          <p:cNvPr id="5" name="Slide Number Placeholder 4">
            <a:extLst>
              <a:ext uri="{FF2B5EF4-FFF2-40B4-BE49-F238E27FC236}">
                <a16:creationId xmlns:a16="http://schemas.microsoft.com/office/drawing/2014/main" id="{AA3EBA9B-3005-A0E0-5BBD-D3EE18E5FE4C}"/>
              </a:ext>
            </a:extLst>
          </p:cNvPr>
          <p:cNvSpPr>
            <a:spLocks noGrp="1"/>
          </p:cNvSpPr>
          <p:nvPr>
            <p:ph type="sldNum" sz="quarter" idx="12"/>
          </p:nvPr>
        </p:nvSpPr>
        <p:spPr>
          <a:xfrm>
            <a:off x="11311128" y="6272784"/>
            <a:ext cx="640080" cy="365125"/>
          </a:xfrm>
        </p:spPr>
        <p:txBody>
          <a:bodyPr>
            <a:normAutofit/>
          </a:bodyPr>
          <a:lstStyle/>
          <a:p>
            <a:pPr>
              <a:spcAft>
                <a:spcPts val="600"/>
              </a:spcAft>
            </a:pPr>
            <a:fld id="{DD7ACEB4-2473-4E5A-98D7-034FDA90FB20}" type="slidenum">
              <a:rPr lang="en-US" smtClean="0"/>
              <a:pPr>
                <a:spcAft>
                  <a:spcPts val="600"/>
                </a:spcAft>
              </a:pPr>
              <a:t>2</a:t>
            </a:fld>
            <a:endParaRPr lang="en-US"/>
          </a:p>
        </p:txBody>
      </p:sp>
      <p:graphicFrame>
        <p:nvGraphicFramePr>
          <p:cNvPr id="7" name="Content Placeholder 2">
            <a:extLst>
              <a:ext uri="{FF2B5EF4-FFF2-40B4-BE49-F238E27FC236}">
                <a16:creationId xmlns:a16="http://schemas.microsoft.com/office/drawing/2014/main" id="{02C94B3B-B9CF-E6E7-A4AF-04D07C30849A}"/>
              </a:ext>
            </a:extLst>
          </p:cNvPr>
          <p:cNvGraphicFramePr>
            <a:graphicFrameLocks noGrp="1"/>
          </p:cNvGraphicFramePr>
          <p:nvPr>
            <p:ph idx="1"/>
            <p:extLst>
              <p:ext uri="{D42A27DB-BD31-4B8C-83A1-F6EECF244321}">
                <p14:modId xmlns:p14="http://schemas.microsoft.com/office/powerpoint/2010/main" val="3740193692"/>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53768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39" name="Group 38">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46" name="Oval 39">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1" name="Oval 40">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title"/>
          </p:nvPr>
        </p:nvSpPr>
        <p:spPr>
          <a:xfrm>
            <a:off x="1490145" y="2376862"/>
            <a:ext cx="2640646" cy="2104273"/>
          </a:xfrm>
          <a:noFill/>
        </p:spPr>
        <p:txBody>
          <a:bodyPr>
            <a:normAutofit/>
          </a:bodyPr>
          <a:lstStyle/>
          <a:p>
            <a:pPr algn="ctr"/>
            <a:r>
              <a:rPr lang="en-IN" sz="3000" b="1">
                <a:solidFill>
                  <a:srgbClr val="FFFFFF"/>
                </a:solidFill>
                <a:latin typeface="Times New Roman" panose="02020603050405020304" pitchFamily="18" charset="0"/>
                <a:cs typeface="Times New Roman" panose="02020603050405020304" pitchFamily="18" charset="0"/>
              </a:rPr>
              <a:t>ABSTRACT</a:t>
            </a:r>
          </a:p>
        </p:txBody>
      </p:sp>
      <p:sp>
        <p:nvSpPr>
          <p:cNvPr id="47" name="Rectangle 42">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6081089" y="725394"/>
            <a:ext cx="5142658" cy="5407212"/>
          </a:xfrm>
        </p:spPr>
        <p:txBody>
          <a:bodyPr anchor="ctr">
            <a:normAutofit/>
          </a:bodyPr>
          <a:lstStyle/>
          <a:p>
            <a:pPr marL="0" indent="0">
              <a:buNone/>
            </a:pP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514350" indent="-514350">
              <a:buAutoNum type="arabicPeriod"/>
            </a:pPr>
            <a:endParaRPr lang="en-IN" dirty="0">
              <a:latin typeface="Times New Roman" panose="02020603050405020304" pitchFamily="18" charset="0"/>
              <a:cs typeface="Times New Roman" panose="02020603050405020304" pitchFamily="18" charset="0"/>
            </a:endParaRPr>
          </a:p>
          <a:p>
            <a:pPr marL="514350" indent="-514350">
              <a:buAutoNum type="arabicPeriod"/>
            </a:pPr>
            <a:endParaRPr lang="en-IN"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1088136" y="6272784"/>
            <a:ext cx="6327648" cy="365125"/>
          </a:xfrm>
        </p:spPr>
        <p:txBody>
          <a:bodyPr>
            <a:normAutofit/>
          </a:bodyPr>
          <a:lstStyle/>
          <a:p>
            <a:pPr>
              <a:spcAft>
                <a:spcPts val="600"/>
              </a:spcAft>
            </a:pPr>
            <a:r>
              <a:rPr lang="en-US" dirty="0"/>
              <a:t>Dept. of ECE, SJBIT</a:t>
            </a:r>
          </a:p>
        </p:txBody>
      </p:sp>
      <p:sp>
        <p:nvSpPr>
          <p:cNvPr id="4" name="Slide Number Placeholder 3"/>
          <p:cNvSpPr>
            <a:spLocks noGrp="1"/>
          </p:cNvSpPr>
          <p:nvPr>
            <p:ph type="sldNum" sz="quarter" idx="12"/>
          </p:nvPr>
        </p:nvSpPr>
        <p:spPr>
          <a:xfrm>
            <a:off x="11311128" y="6272784"/>
            <a:ext cx="640080" cy="365125"/>
          </a:xfrm>
        </p:spPr>
        <p:txBody>
          <a:bodyPr>
            <a:normAutofit/>
          </a:bodyPr>
          <a:lstStyle/>
          <a:p>
            <a:pPr>
              <a:lnSpc>
                <a:spcPct val="90000"/>
              </a:lnSpc>
              <a:spcAft>
                <a:spcPts val="600"/>
              </a:spcAft>
            </a:pPr>
            <a:fld id="{DD7ACEB4-2473-4E5A-98D7-034FDA90FB20}" type="slidenum">
              <a:rPr lang="en-US" sz="1900" smtClean="0">
                <a:solidFill>
                  <a:schemeClr val="accent1"/>
                </a:solidFill>
              </a:rPr>
              <a:pPr>
                <a:lnSpc>
                  <a:spcPct val="90000"/>
                </a:lnSpc>
                <a:spcAft>
                  <a:spcPts val="600"/>
                </a:spcAft>
              </a:pPr>
              <a:t>3</a:t>
            </a:fld>
            <a:endParaRPr lang="en-US" sz="1900">
              <a:solidFill>
                <a:schemeClr val="accent1"/>
              </a:solidFill>
            </a:endParaRPr>
          </a:p>
        </p:txBody>
      </p:sp>
      <p:graphicFrame>
        <p:nvGraphicFramePr>
          <p:cNvPr id="62" name="TextBox 44">
            <a:extLst>
              <a:ext uri="{FF2B5EF4-FFF2-40B4-BE49-F238E27FC236}">
                <a16:creationId xmlns:a16="http://schemas.microsoft.com/office/drawing/2014/main" id="{5B461F6F-B709-8A9C-4173-071E6F889A6F}"/>
              </a:ext>
            </a:extLst>
          </p:cNvPr>
          <p:cNvGraphicFramePr/>
          <p:nvPr>
            <p:extLst>
              <p:ext uri="{D42A27DB-BD31-4B8C-83A1-F6EECF244321}">
                <p14:modId xmlns:p14="http://schemas.microsoft.com/office/powerpoint/2010/main" val="3092893014"/>
              </p:ext>
            </p:extLst>
          </p:nvPr>
        </p:nvGraphicFramePr>
        <p:xfrm>
          <a:off x="4374800" y="-127321"/>
          <a:ext cx="7819269" cy="756967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953373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shot of a computer&#10;&#10;Description automatically generated with low confidence">
            <a:extLst>
              <a:ext uri="{FF2B5EF4-FFF2-40B4-BE49-F238E27FC236}">
                <a16:creationId xmlns:a16="http://schemas.microsoft.com/office/drawing/2014/main" id="{EF37B625-723A-77DF-5BBA-BFDF0E91E2F8}"/>
              </a:ext>
            </a:extLst>
          </p:cNvPr>
          <p:cNvPicPr>
            <a:picLocks noChangeAspect="1"/>
          </p:cNvPicPr>
          <p:nvPr/>
        </p:nvPicPr>
        <p:blipFill rotWithShape="1">
          <a:blip r:embed="rId2"/>
          <a:srcRect l="32618" r="29269"/>
          <a:stretch/>
        </p:blipFill>
        <p:spPr>
          <a:xfrm>
            <a:off x="3344" y="10"/>
            <a:ext cx="4646726" cy="6857990"/>
          </a:xfrm>
          <a:prstGeom prst="rect">
            <a:avLst/>
          </a:prstGeom>
        </p:spPr>
      </p:pic>
      <p:sp>
        <p:nvSpPr>
          <p:cNvPr id="49" name="Rectangle 48">
            <a:extLst>
              <a:ext uri="{FF2B5EF4-FFF2-40B4-BE49-F238E27FC236}">
                <a16:creationId xmlns:a16="http://schemas.microsoft.com/office/drawing/2014/main" id="{14BC3F7A-23AC-47BD-9139-D0ED188CE7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672" y="0"/>
            <a:ext cx="7540328"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68770" y="-395044"/>
            <a:ext cx="6730277" cy="1609344"/>
          </a:xfrm>
          <a:ln>
            <a:noFill/>
          </a:ln>
        </p:spPr>
        <p:txBody>
          <a:bodyPr>
            <a:normAutofit/>
          </a:bodyPr>
          <a:lstStyle/>
          <a:p>
            <a:r>
              <a:rPr lang="en-IN" sz="3200" b="1"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768770" y="856527"/>
            <a:ext cx="6931615" cy="5315673"/>
          </a:xfrm>
        </p:spPr>
        <p:txBody>
          <a:bodyPr>
            <a:normAutofit fontScale="85000" lnSpcReduction="20000"/>
          </a:bodyPr>
          <a:lstStyle/>
          <a:p>
            <a:pPr marL="0" indent="0">
              <a:buNone/>
            </a:pPr>
            <a:endParaRPr lang="en-IN" sz="800" dirty="0">
              <a:latin typeface="Times New Roman" panose="02020603050405020304" pitchFamily="18" charset="0"/>
              <a:cs typeface="Times New Roman" panose="02020603050405020304" pitchFamily="18" charset="0"/>
            </a:endParaRPr>
          </a:p>
          <a:p>
            <a:r>
              <a:rPr lang="en-US" sz="1050" dirty="0"/>
              <a:t>The digital divide between urban and rural areas is now attracting active research. There are a host of reasons for this divide and this paper presents the work in progress about one proposed solution to a major technical problem causing this. It has been noted that the high frequency </a:t>
            </a:r>
            <a:r>
              <a:rPr lang="en-US" sz="1050" dirty="0" err="1"/>
              <a:t>WiFi</a:t>
            </a:r>
            <a:r>
              <a:rPr lang="en-US" sz="1050" dirty="0"/>
              <a:t> and similar signals are not well suited for the wilderness type of environment with dense foliage. Additionally, such terrains also impose stringent restriction on computational and electric power as well as in cost. This calls forth the need for a new type of signal that can work efficiently in such environments and a low cost, low bandwidth, low frequency signal that can possibly work is identified in the form of Sound. This paper presents a new network architecture that is designed to work with the low frequency, ubiquitous signals such as sound. The architecture can work in peer-to-peer ad-hoc networks mode, infrastructure mode, broadcast mode (for remote telemetry) etc. using wideband multi-channel transmission. However, since the proposed architecture uses low frequency signal, it is expected to deliver low throughput as well. Using an ubiquitous signal such as sound makes the entire process very cost effective as it eliminates the need of expensive transceivers. There is an ever growing technological divide between the urban and rural technological framework. We see the urban front growing in leaps and bounds, fueled by the large economic resources and wide user base, resulting in improvements in speed, reliability and cost. The rural environment does not have these financial resources, and with some added technological limitations that makes it almost impossible to adopt the urban technologies leaves this front struggling to establish basic minimal connectivity. This divide is not conductive for total economic and social development and progress of the world at large and therefore research in this front is of paramount importance. The terrain and sparse user base of the jungle type of environment makes it extremely ineffective to set up wired infrastructure for network connectivity and hence the better option in terms of cost effectiveness and reach is using wireless. However, the dense growth of bushes drastically reduces the range of high frequency RF signals used by </a:t>
            </a:r>
            <a:r>
              <a:rPr lang="en-US" sz="1050" dirty="0" err="1"/>
              <a:t>WiFi</a:t>
            </a:r>
            <a:r>
              <a:rPr lang="en-US" sz="1050" dirty="0"/>
              <a:t>, 3G etc. These are also high energy signals, greatly depreciating the usability as the terrains pose serious limitations to the rages of these signals. It is therefore desirous to have a low energy, low frequency, ubiquitous signal. Sound is a good candidate for such requirements, given its ubiquitous presence, low energy and low frequency, allowing it to traverse very well over obstacles. However, the ubiquity of sound also leaves us open to handle a lot of “noise” as well. The previous studies have analyzed and proven that sound can be used as a carrier signal for wireless data communication, studied the noise profiles in various environment to gather idea on efficient signal-to-noise ratios and to aid identification of appropriate channels for communication, and a survey to identify sound perception of various frequencies by humans so that the channel used for data transmission causes minimal intrusion to the environment of use. This paper furthers with the architecture for a model designed for the purpose. The ensuing sections of the paper is organized as related works, the proposed signal (sound), the design, its philosophy and application and conclusion and future Works. Advances in communication technology have made it easier and faster to share and/or transfer information. High volumes of data can be communicated through data transmission systems such as a local or wide area network (for example, the Internet), a terrestrial communication system or a satellite communication system. These systems require complicated hardware and/or software and are designed for high data rates and/or long transmission ranges. For transfers of data at close proximity or short distances, such as between a personal computer and personal data assistants (PDAs), the systems above may be an inconvenient communication medium for users because of the complexity, delay and often the cost involved in accessing the systems.</a:t>
            </a:r>
          </a:p>
          <a:p>
            <a:r>
              <a:rPr lang="en-US" sz="1050" dirty="0"/>
              <a:t>Accordingly, other communication systems have been developed using communication medium such as radio frequency (RF) or Infrared (IR) to transmit data. However, these systems require specialized communication hardware and/or interfaces, which can often be expensive and/or impractical to implement. Non-wireless connections can also be used to transfer data. However, to use non-wireless types of connections, users must physically have as well as carry wires or cables and make the physical connections for communication. This can be burdensome and inconvenient to users. Therefore, there is need for a less complex, yet user-friendly, inexpensive and/or efficient way to share and/or transfer information</a:t>
            </a:r>
          </a:p>
          <a:p>
            <a:endParaRPr lang="en-IN" sz="8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4932558" y="6272784"/>
            <a:ext cx="6327648" cy="365125"/>
          </a:xfrm>
        </p:spPr>
        <p:txBody>
          <a:bodyPr>
            <a:normAutofit/>
          </a:bodyPr>
          <a:lstStyle/>
          <a:p>
            <a:pPr>
              <a:spcAft>
                <a:spcPts val="600"/>
              </a:spcAft>
            </a:pPr>
            <a:r>
              <a:rPr lang="en-US"/>
              <a:t>Dept. of ECE, SJBIT</a:t>
            </a:r>
          </a:p>
        </p:txBody>
      </p:sp>
      <p:grpSp>
        <p:nvGrpSpPr>
          <p:cNvPr id="51" name="Group 50">
            <a:extLst>
              <a:ext uri="{FF2B5EF4-FFF2-40B4-BE49-F238E27FC236}">
                <a16:creationId xmlns:a16="http://schemas.microsoft.com/office/drawing/2014/main" id="{454A6ACB-54FF-44BC-B34D-9CF96DDE4C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52" name="Oval 51">
              <a:extLst>
                <a:ext uri="{FF2B5EF4-FFF2-40B4-BE49-F238E27FC236}">
                  <a16:creationId xmlns:a16="http://schemas.microsoft.com/office/drawing/2014/main" id="{9FAED6AC-6318-487B-BA63-219A94BF5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2">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3" name="Oval 52">
              <a:extLst>
                <a:ext uri="{FF2B5EF4-FFF2-40B4-BE49-F238E27FC236}">
                  <a16:creationId xmlns:a16="http://schemas.microsoft.com/office/drawing/2014/main" id="{AD7E0217-8C8E-44A9-9E1A-4BC08FDB7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p:cNvSpPr>
            <a:spLocks noGrp="1"/>
          </p:cNvSpPr>
          <p:nvPr>
            <p:ph type="sldNum" sz="quarter" idx="12"/>
          </p:nvPr>
        </p:nvSpPr>
        <p:spPr>
          <a:xfrm>
            <a:off x="11311128" y="6272784"/>
            <a:ext cx="640080" cy="365125"/>
          </a:xfrm>
        </p:spPr>
        <p:txBody>
          <a:bodyPr>
            <a:normAutofit/>
          </a:bodyPr>
          <a:lstStyle/>
          <a:p>
            <a:pPr>
              <a:spcAft>
                <a:spcPts val="600"/>
              </a:spcAft>
            </a:pPr>
            <a:fld id="{DD7ACEB4-2473-4E5A-98D7-034FDA90FB20}" type="slidenum">
              <a:rPr lang="en-US" smtClean="0"/>
              <a:pPr>
                <a:spcAft>
                  <a:spcPts val="600"/>
                </a:spcAft>
              </a:pPr>
              <a:t>4</a:t>
            </a:fld>
            <a:endParaRPr lang="en-US"/>
          </a:p>
        </p:txBody>
      </p:sp>
    </p:spTree>
    <p:extLst>
      <p:ext uri="{BB962C8B-B14F-4D97-AF65-F5344CB8AC3E}">
        <p14:creationId xmlns:p14="http://schemas.microsoft.com/office/powerpoint/2010/main" val="346594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1" name="Picture 10">
            <a:extLst>
              <a:ext uri="{FF2B5EF4-FFF2-40B4-BE49-F238E27FC236}">
                <a16:creationId xmlns:a16="http://schemas.microsoft.com/office/drawing/2014/main" id="{C039DF03-F24D-62D7-AADF-EE1ABD7D18E9}"/>
              </a:ext>
            </a:extLst>
          </p:cNvPr>
          <p:cNvPicPr>
            <a:picLocks noChangeAspect="1"/>
          </p:cNvPicPr>
          <p:nvPr/>
        </p:nvPicPr>
        <p:blipFill rotWithShape="1">
          <a:blip r:embed="rId2"/>
          <a:srcRect r="25"/>
          <a:stretch/>
        </p:blipFill>
        <p:spPr>
          <a:xfrm>
            <a:off x="20" y="10"/>
            <a:ext cx="12188930" cy="6857990"/>
          </a:xfrm>
          <a:prstGeom prst="rect">
            <a:avLst/>
          </a:prstGeom>
        </p:spPr>
      </p:pic>
      <p:sp>
        <p:nvSpPr>
          <p:cNvPr id="77" name="Freeform: Shape 76">
            <a:extLst>
              <a:ext uri="{FF2B5EF4-FFF2-40B4-BE49-F238E27FC236}">
                <a16:creationId xmlns:a16="http://schemas.microsoft.com/office/drawing/2014/main" id="{F6DD4703-FD80-4610-ACE9-01DCD86D8C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7853" y="0"/>
            <a:ext cx="10256294"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9CEFCBC2-6F82-4011-8D8D-90F43DCB1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08571" y="0"/>
            <a:ext cx="9958950"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2E9DED9E-DE30-402A-B9D1-AC3C24025A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8673" y="-35602"/>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3" name="Freeform: Shape 82">
            <a:extLst>
              <a:ext uri="{FF2B5EF4-FFF2-40B4-BE49-F238E27FC236}">
                <a16:creationId xmlns:a16="http://schemas.microsoft.com/office/drawing/2014/main" id="{5CCB7C65-BA06-49C5-8D3C-51F97B409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75235" y="-35602"/>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Title 8">
            <a:extLst>
              <a:ext uri="{FF2B5EF4-FFF2-40B4-BE49-F238E27FC236}">
                <a16:creationId xmlns:a16="http://schemas.microsoft.com/office/drawing/2014/main" id="{55DEB6EC-0DF3-F3FC-16BE-DBD6AB1F5111}"/>
              </a:ext>
            </a:extLst>
          </p:cNvPr>
          <p:cNvSpPr>
            <a:spLocks noGrp="1"/>
          </p:cNvSpPr>
          <p:nvPr>
            <p:ph type="title"/>
          </p:nvPr>
        </p:nvSpPr>
        <p:spPr>
          <a:xfrm>
            <a:off x="2190749" y="1346267"/>
            <a:ext cx="7850717" cy="3767599"/>
          </a:xfrm>
        </p:spPr>
        <p:txBody>
          <a:bodyPr vert="horz" lIns="91440" tIns="45720" rIns="91440" bIns="45720" rtlCol="0" anchor="b">
            <a:noAutofit/>
          </a:bodyPr>
          <a:lstStyle/>
          <a:p>
            <a:pPr algn="ctr"/>
            <a:endParaRPr lang="en-US" sz="1200" dirty="0">
              <a:latin typeface="Bookman Old Style" panose="02050604050505020204" pitchFamily="18" charset="0"/>
            </a:endParaRPr>
          </a:p>
        </p:txBody>
      </p:sp>
    </p:spTree>
    <p:extLst>
      <p:ext uri="{BB962C8B-B14F-4D97-AF65-F5344CB8AC3E}">
        <p14:creationId xmlns:p14="http://schemas.microsoft.com/office/powerpoint/2010/main" val="110943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0288A6F5-8D1F-4A9E-A403-66331D0DD2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9024FCB-4926-410B-85FF-191ADB1EE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C07D6E4A-46B6-44CC-AC6E-2DD00DABA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2AFD3B47-DA6C-4208-B8BE-7ECBC7ECB5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64" name="Oval 63">
              <a:extLst>
                <a:ext uri="{FF2B5EF4-FFF2-40B4-BE49-F238E27FC236}">
                  <a16:creationId xmlns:a16="http://schemas.microsoft.com/office/drawing/2014/main" id="{380E4DF5-9537-49C7-A006-BCEC784A2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5" name="Oval 64">
              <a:extLst>
                <a:ext uri="{FF2B5EF4-FFF2-40B4-BE49-F238E27FC236}">
                  <a16:creationId xmlns:a16="http://schemas.microsoft.com/office/drawing/2014/main" id="{830DD2DF-8124-4BFB-9ADA-DC59BF10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7" name="Rectangle 66">
            <a:extLst>
              <a:ext uri="{FF2B5EF4-FFF2-40B4-BE49-F238E27FC236}">
                <a16:creationId xmlns:a16="http://schemas.microsoft.com/office/drawing/2014/main" id="{0FED2FCE-8E47-4E4F-9374-DE924A3A2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B73713AD-AEA5-4C0F-B838-28130E9A3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85283539-BDE7-461E-BE9E-3BDB91175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C61EB7-5F4C-58C0-C8BE-DA1BF6BF4D24}"/>
              </a:ext>
            </a:extLst>
          </p:cNvPr>
          <p:cNvSpPr>
            <a:spLocks noGrp="1"/>
          </p:cNvSpPr>
          <p:nvPr>
            <p:ph type="title"/>
          </p:nvPr>
        </p:nvSpPr>
        <p:spPr>
          <a:xfrm>
            <a:off x="8200102" y="1432223"/>
            <a:ext cx="2818417" cy="3357976"/>
          </a:xfrm>
        </p:spPr>
        <p:txBody>
          <a:bodyPr vert="horz" lIns="91440" tIns="45720" rIns="91440" bIns="45720" rtlCol="0" anchor="ctr">
            <a:normAutofit/>
          </a:bodyPr>
          <a:lstStyle/>
          <a:p>
            <a:pPr>
              <a:lnSpc>
                <a:spcPct val="85000"/>
              </a:lnSpc>
            </a:pPr>
            <a:r>
              <a:rPr lang="en-US" sz="4200" b="1" kern="1200" cap="none" baseline="0">
                <a:blipFill dpi="0" rotWithShape="1">
                  <a:blip r:embed="rId4"/>
                  <a:srcRect/>
                  <a:tile tx="6350" ty="-127000" sx="65000" sy="64000" flip="none" algn="tl"/>
                </a:blipFill>
                <a:latin typeface="+mj-lt"/>
                <a:ea typeface="+mj-ea"/>
                <a:cs typeface="+mj-cs"/>
              </a:rPr>
              <a:t>Literature survey</a:t>
            </a:r>
          </a:p>
        </p:txBody>
      </p:sp>
      <p:sp>
        <p:nvSpPr>
          <p:cNvPr id="73" name="Rectangle 72">
            <a:extLst>
              <a:ext uri="{FF2B5EF4-FFF2-40B4-BE49-F238E27FC236}">
                <a16:creationId xmlns:a16="http://schemas.microsoft.com/office/drawing/2014/main" id="{6233F125-A88E-45A1-8B34-B43D593C3D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81009539-1088-9D4A-EF4A-FBF0F18038D3}"/>
              </a:ext>
            </a:extLst>
          </p:cNvPr>
          <p:cNvSpPr>
            <a:spLocks noGrp="1"/>
          </p:cNvSpPr>
          <p:nvPr>
            <p:ph type="ftr" sz="quarter" idx="11"/>
          </p:nvPr>
        </p:nvSpPr>
        <p:spPr>
          <a:xfrm>
            <a:off x="1088136" y="6272784"/>
            <a:ext cx="6327648" cy="365125"/>
          </a:xfrm>
        </p:spPr>
        <p:txBody>
          <a:bodyPr vert="horz" lIns="91440" tIns="45720" rIns="91440" bIns="45720" rtlCol="0" anchor="ctr">
            <a:normAutofit/>
          </a:bodyPr>
          <a:lstStyle/>
          <a:p>
            <a:pPr>
              <a:spcAft>
                <a:spcPts val="600"/>
              </a:spcAft>
            </a:pPr>
            <a:r>
              <a:rPr lang="en-US" kern="1200" dirty="0">
                <a:solidFill>
                  <a:schemeClr val="accent2">
                    <a:lumMod val="50000"/>
                  </a:schemeClr>
                </a:solidFill>
                <a:latin typeface="+mn-lt"/>
                <a:ea typeface="+mn-ea"/>
                <a:cs typeface="+mn-cs"/>
              </a:rPr>
              <a:t>Dept. of ECE, SJBIT</a:t>
            </a:r>
          </a:p>
        </p:txBody>
      </p:sp>
      <p:grpSp>
        <p:nvGrpSpPr>
          <p:cNvPr id="75" name="Group 74">
            <a:extLst>
              <a:ext uri="{FF2B5EF4-FFF2-40B4-BE49-F238E27FC236}">
                <a16:creationId xmlns:a16="http://schemas.microsoft.com/office/drawing/2014/main" id="{7EF36CD5-C683-4336-A09C-7C9F7DA575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76" name="Oval 75">
              <a:extLst>
                <a:ext uri="{FF2B5EF4-FFF2-40B4-BE49-F238E27FC236}">
                  <a16:creationId xmlns:a16="http://schemas.microsoft.com/office/drawing/2014/main" id="{9D73A11D-D540-4951-BA1D-A37F4BD6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2">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7" name="Oval 76">
              <a:extLst>
                <a:ext uri="{FF2B5EF4-FFF2-40B4-BE49-F238E27FC236}">
                  <a16:creationId xmlns:a16="http://schemas.microsoft.com/office/drawing/2014/main" id="{FFF1ABBF-EB49-4D37-9088-FD5E110C3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a:extLst>
              <a:ext uri="{FF2B5EF4-FFF2-40B4-BE49-F238E27FC236}">
                <a16:creationId xmlns:a16="http://schemas.microsoft.com/office/drawing/2014/main" id="{BED989DA-3ACE-A064-D5AE-E9C28C1703F3}"/>
              </a:ext>
            </a:extLst>
          </p:cNvPr>
          <p:cNvSpPr>
            <a:spLocks noGrp="1"/>
          </p:cNvSpPr>
          <p:nvPr>
            <p:ph type="sldNum" sz="quarter" idx="12"/>
          </p:nvPr>
        </p:nvSpPr>
        <p:spPr>
          <a:xfrm>
            <a:off x="9592056" y="5477256"/>
            <a:ext cx="1193868" cy="640080"/>
          </a:xfrm>
        </p:spPr>
        <p:txBody>
          <a:bodyPr vert="horz" lIns="91440" tIns="45720" rIns="91440" bIns="45720" rtlCol="0" anchor="ctr">
            <a:normAutofit/>
          </a:bodyPr>
          <a:lstStyle/>
          <a:p>
            <a:pPr>
              <a:spcAft>
                <a:spcPts val="600"/>
              </a:spcAft>
            </a:pPr>
            <a:fld id="{DD7ACEB4-2473-4E5A-98D7-034FDA90FB20}" type="slidenum">
              <a:rPr lang="en-US" sz="2800" smtClean="0"/>
              <a:pPr>
                <a:spcAft>
                  <a:spcPts val="600"/>
                </a:spcAft>
              </a:pPr>
              <a:t>6</a:t>
            </a:fld>
            <a:endParaRPr lang="en-US" sz="2800"/>
          </a:p>
        </p:txBody>
      </p:sp>
      <p:graphicFrame>
        <p:nvGraphicFramePr>
          <p:cNvPr id="6" name="Table 6">
            <a:extLst>
              <a:ext uri="{FF2B5EF4-FFF2-40B4-BE49-F238E27FC236}">
                <a16:creationId xmlns:a16="http://schemas.microsoft.com/office/drawing/2014/main" id="{940B0A61-270A-B0F4-94F4-EE40E47FEC6C}"/>
              </a:ext>
            </a:extLst>
          </p:cNvPr>
          <p:cNvGraphicFramePr>
            <a:graphicFrameLocks noGrp="1"/>
          </p:cNvGraphicFramePr>
          <p:nvPr>
            <p:extLst>
              <p:ext uri="{D42A27DB-BD31-4B8C-83A1-F6EECF244321}">
                <p14:modId xmlns:p14="http://schemas.microsoft.com/office/powerpoint/2010/main" val="581691836"/>
              </p:ext>
            </p:extLst>
          </p:nvPr>
        </p:nvGraphicFramePr>
        <p:xfrm>
          <a:off x="920834" y="1588193"/>
          <a:ext cx="6631745" cy="4153915"/>
        </p:xfrm>
        <a:graphic>
          <a:graphicData uri="http://schemas.openxmlformats.org/drawingml/2006/table">
            <a:tbl>
              <a:tblPr firstRow="1" bandRow="1">
                <a:solidFill>
                  <a:schemeClr val="bg1"/>
                </a:solidFill>
                <a:tableStyleId>{8EC20E35-A176-4012-BC5E-935CFFF8708E}</a:tableStyleId>
              </a:tblPr>
              <a:tblGrid>
                <a:gridCol w="2118260">
                  <a:extLst>
                    <a:ext uri="{9D8B030D-6E8A-4147-A177-3AD203B41FA5}">
                      <a16:colId xmlns:a16="http://schemas.microsoft.com/office/drawing/2014/main" val="4255632847"/>
                    </a:ext>
                  </a:extLst>
                </a:gridCol>
                <a:gridCol w="2715465">
                  <a:extLst>
                    <a:ext uri="{9D8B030D-6E8A-4147-A177-3AD203B41FA5}">
                      <a16:colId xmlns:a16="http://schemas.microsoft.com/office/drawing/2014/main" val="4210294420"/>
                    </a:ext>
                  </a:extLst>
                </a:gridCol>
                <a:gridCol w="1798020">
                  <a:extLst>
                    <a:ext uri="{9D8B030D-6E8A-4147-A177-3AD203B41FA5}">
                      <a16:colId xmlns:a16="http://schemas.microsoft.com/office/drawing/2014/main" val="20002"/>
                    </a:ext>
                  </a:extLst>
                </a:gridCol>
              </a:tblGrid>
              <a:tr h="251739">
                <a:tc>
                  <a:txBody>
                    <a:bodyPr/>
                    <a:lstStyle/>
                    <a:p>
                      <a:pPr algn="ctr"/>
                      <a:r>
                        <a:rPr lang="en-IN" sz="800" b="0" cap="none" spc="0">
                          <a:solidFill>
                            <a:schemeClr val="bg1"/>
                          </a:solidFill>
                        </a:rPr>
                        <a:t>AUTHORS AND TITLE</a:t>
                      </a:r>
                    </a:p>
                  </a:txBody>
                  <a:tcPr marL="69139" marR="31770" marT="53184" marB="5318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ctr"/>
                      <a:r>
                        <a:rPr lang="en-IN" sz="800" b="0" cap="none" spc="0" dirty="0">
                          <a:solidFill>
                            <a:schemeClr val="bg1"/>
                          </a:solidFill>
                        </a:rPr>
                        <a:t>CONCEPTS OR IDEAS DISCUSSED </a:t>
                      </a:r>
                    </a:p>
                  </a:txBody>
                  <a:tcPr marL="69139" marR="31770" marT="53184" marB="53184"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ctr"/>
                      <a:r>
                        <a:rPr lang="en-IN" sz="800" b="0" cap="none" spc="0" baseline="0">
                          <a:solidFill>
                            <a:schemeClr val="bg1"/>
                          </a:solidFill>
                        </a:rPr>
                        <a:t>LIMITATION</a:t>
                      </a:r>
                      <a:endParaRPr lang="en-IN" sz="800" b="0" cap="none" spc="0">
                        <a:solidFill>
                          <a:schemeClr val="bg1"/>
                        </a:solidFill>
                      </a:endParaRPr>
                    </a:p>
                  </a:txBody>
                  <a:tcPr marL="69139" marR="31770" marT="53184" marB="53184"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31821461"/>
                  </a:ext>
                </a:extLst>
              </a:tr>
              <a:tr h="1120414">
                <a:tc>
                  <a:txBody>
                    <a:bodyPr/>
                    <a:lstStyle/>
                    <a:p>
                      <a:r>
                        <a:rPr lang="en-IN" sz="800" cap="none" spc="0">
                          <a:solidFill>
                            <a:schemeClr val="tx1"/>
                          </a:solidFill>
                        </a:rPr>
                        <a:t>‘Quantum Image Processing - Challenges and Future Research Issues’ by Sanjay Chakraborty, </a:t>
                      </a:r>
                      <a:r>
                        <a:rPr lang="en-IN" sz="800" cap="none" spc="0" err="1">
                          <a:solidFill>
                            <a:schemeClr val="tx1"/>
                          </a:solidFill>
                        </a:rPr>
                        <a:t>Sudhindu</a:t>
                      </a:r>
                      <a:r>
                        <a:rPr lang="en-IN" sz="800" cap="none" spc="0">
                          <a:solidFill>
                            <a:schemeClr val="tx1"/>
                          </a:solidFill>
                        </a:rPr>
                        <a:t> Bikash Mandal and </a:t>
                      </a:r>
                      <a:r>
                        <a:rPr lang="en-IN" sz="800" cap="none" spc="0" err="1">
                          <a:solidFill>
                            <a:schemeClr val="tx1"/>
                          </a:solidFill>
                        </a:rPr>
                        <a:t>Soharab</a:t>
                      </a:r>
                      <a:r>
                        <a:rPr lang="en-IN" sz="800" cap="none" spc="0">
                          <a:solidFill>
                            <a:schemeClr val="tx1"/>
                          </a:solidFill>
                        </a:rPr>
                        <a:t> Hossain Shaikh </a:t>
                      </a:r>
                      <a:r>
                        <a:rPr lang="en-IN" sz="800" cap="none" spc="0" err="1">
                          <a:solidFill>
                            <a:schemeClr val="tx1"/>
                          </a:solidFill>
                        </a:rPr>
                        <a:t>A.K.Choudhury</a:t>
                      </a:r>
                      <a:r>
                        <a:rPr lang="en-IN" sz="800" cap="none" spc="0">
                          <a:solidFill>
                            <a:schemeClr val="tx1"/>
                          </a:solidFill>
                        </a:rPr>
                        <a:t> School of Information </a:t>
                      </a:r>
                      <a:r>
                        <a:rPr lang="en-IN" sz="800" cap="none" spc="0" err="1">
                          <a:solidFill>
                            <a:schemeClr val="tx1"/>
                          </a:solidFill>
                        </a:rPr>
                        <a:t>Technology,University</a:t>
                      </a:r>
                      <a:r>
                        <a:rPr lang="en-IN" sz="800" cap="none" spc="0">
                          <a:solidFill>
                            <a:schemeClr val="tx1"/>
                          </a:solidFill>
                        </a:rPr>
                        <a:t> of Calcutta, Kolkata, India and Computer Science and Engineering, BML Munjal University, India </a:t>
                      </a:r>
                    </a:p>
                  </a:txBody>
                  <a:tcPr marL="69139" marR="31770" marT="53184" marB="53184">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r>
                        <a:rPr lang="en-US" sz="800" cap="none" spc="0" dirty="0">
                          <a:solidFill>
                            <a:schemeClr val="tx1"/>
                          </a:solidFill>
                        </a:rPr>
                        <a:t>This survey gives overview information about progressive techniques and methods in the field of QIP</a:t>
                      </a:r>
                      <a:endParaRPr lang="en-IN" sz="800" cap="none" spc="0" dirty="0">
                        <a:solidFill>
                          <a:schemeClr val="tx1"/>
                        </a:solidFill>
                      </a:endParaRPr>
                    </a:p>
                  </a:txBody>
                  <a:tcPr marL="69139" marR="31770" marT="53184" marB="531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a:r>
                        <a:rPr lang="en-IN" sz="800" cap="none" spc="0" dirty="0">
                          <a:solidFill>
                            <a:schemeClr val="tx1"/>
                          </a:solidFill>
                        </a:rPr>
                        <a:t>L: After</a:t>
                      </a:r>
                      <a:r>
                        <a:rPr lang="en-IN" sz="800" cap="none" spc="0" baseline="0" dirty="0">
                          <a:solidFill>
                            <a:schemeClr val="tx1"/>
                          </a:solidFill>
                        </a:rPr>
                        <a:t> encoding, the operators is used as QFT, which is inconsistent with multichannel image processing</a:t>
                      </a:r>
                    </a:p>
                  </a:txBody>
                  <a:tcPr marL="69139" marR="31770" marT="53184" marB="53184">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813317124"/>
                  </a:ext>
                </a:extLst>
              </a:tr>
              <a:tr h="1616800">
                <a:tc>
                  <a:txBody>
                    <a:bodyPr/>
                    <a:lstStyle/>
                    <a:p>
                      <a:r>
                        <a:rPr lang="en-IN" sz="800" cap="none" spc="0" dirty="0">
                          <a:solidFill>
                            <a:schemeClr val="tx1"/>
                          </a:solidFill>
                        </a:rPr>
                        <a:t>‘</a:t>
                      </a:r>
                      <a:r>
                        <a:rPr lang="en-US" sz="800" cap="none" spc="0" dirty="0">
                          <a:solidFill>
                            <a:schemeClr val="tx1"/>
                          </a:solidFill>
                        </a:rPr>
                        <a:t>An improved novel quantum image representation and its experimental test on IBM quantum experience’ by </a:t>
                      </a:r>
                      <a:r>
                        <a:rPr lang="en-IN" sz="800" cap="none" spc="0" dirty="0" err="1">
                          <a:solidFill>
                            <a:schemeClr val="tx1"/>
                          </a:solidFill>
                        </a:rPr>
                        <a:t>Jie</a:t>
                      </a:r>
                      <a:r>
                        <a:rPr lang="en-IN" sz="800" cap="none" spc="0" dirty="0">
                          <a:solidFill>
                            <a:schemeClr val="tx1"/>
                          </a:solidFill>
                        </a:rPr>
                        <a:t> </a:t>
                      </a:r>
                      <a:r>
                        <a:rPr lang="en-IN" sz="800" cap="none" spc="0" dirty="0" err="1">
                          <a:solidFill>
                            <a:schemeClr val="tx1"/>
                          </a:solidFill>
                        </a:rPr>
                        <a:t>Su</a:t>
                      </a:r>
                      <a:r>
                        <a:rPr lang="en-IN" sz="800" cap="none" spc="0" dirty="0">
                          <a:solidFill>
                            <a:schemeClr val="tx1"/>
                          </a:solidFill>
                        </a:rPr>
                        <a:t>, </a:t>
                      </a:r>
                      <a:r>
                        <a:rPr lang="en-IN" sz="800" cap="none" spc="0" dirty="0" err="1">
                          <a:solidFill>
                            <a:schemeClr val="tx1"/>
                          </a:solidFill>
                        </a:rPr>
                        <a:t>XuchaoGuo</a:t>
                      </a:r>
                      <a:r>
                        <a:rPr lang="en-IN" sz="800" cap="none" spc="0" dirty="0">
                          <a:solidFill>
                            <a:schemeClr val="tx1"/>
                          </a:solidFill>
                        </a:rPr>
                        <a:t> , </a:t>
                      </a:r>
                      <a:r>
                        <a:rPr lang="en-IN" sz="800" cap="none" spc="0" dirty="0" err="1">
                          <a:solidFill>
                            <a:schemeClr val="tx1"/>
                          </a:solidFill>
                        </a:rPr>
                        <a:t>Chengqi</a:t>
                      </a:r>
                      <a:r>
                        <a:rPr lang="en-IN" sz="800" cap="none" spc="0" dirty="0">
                          <a:solidFill>
                            <a:schemeClr val="tx1"/>
                          </a:solidFill>
                        </a:rPr>
                        <a:t> Liu , </a:t>
                      </a:r>
                      <a:r>
                        <a:rPr lang="en-IN" sz="800" cap="none" spc="0" dirty="0" err="1">
                          <a:solidFill>
                            <a:schemeClr val="tx1"/>
                          </a:solidFill>
                        </a:rPr>
                        <a:t>Shuhan</a:t>
                      </a:r>
                      <a:r>
                        <a:rPr lang="en-IN" sz="800" cap="none" spc="0" dirty="0">
                          <a:solidFill>
                            <a:schemeClr val="tx1"/>
                          </a:solidFill>
                        </a:rPr>
                        <a:t> Lu &amp; Lin Li </a:t>
                      </a:r>
                    </a:p>
                    <a:p>
                      <a:r>
                        <a:rPr lang="en-US" sz="800" cap="none" spc="0" dirty="0">
                          <a:solidFill>
                            <a:schemeClr val="tx1"/>
                          </a:solidFill>
                        </a:rPr>
                        <a:t>College of Information and Electrical Engineering, China</a:t>
                      </a:r>
                    </a:p>
                    <a:p>
                      <a:r>
                        <a:rPr lang="en-US" sz="800" cap="none" spc="0" dirty="0">
                          <a:solidFill>
                            <a:schemeClr val="tx1"/>
                          </a:solidFill>
                        </a:rPr>
                        <a:t> Agricultural University, Beijing 100083, China. </a:t>
                      </a:r>
                    </a:p>
                    <a:p>
                      <a:r>
                        <a:rPr lang="en-US" sz="800" cap="none" spc="0" dirty="0">
                          <a:solidFill>
                            <a:schemeClr val="tx1"/>
                          </a:solidFill>
                        </a:rPr>
                        <a:t> Master of Health Informatics, School of Information, University of Michigan, Ann Arbor, MI 48109, USA</a:t>
                      </a:r>
                      <a:endParaRPr lang="en-IN" sz="800" cap="none" spc="0" dirty="0">
                        <a:solidFill>
                          <a:schemeClr val="tx1"/>
                        </a:solidFill>
                      </a:endParaRPr>
                    </a:p>
                  </a:txBody>
                  <a:tcPr marL="69139" marR="31770" marT="53184" marB="531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r>
                        <a:rPr lang="en-IN" sz="800" cap="none" spc="0" dirty="0">
                          <a:solidFill>
                            <a:schemeClr val="tx1"/>
                          </a:solidFill>
                        </a:rPr>
                        <a:t>This paper</a:t>
                      </a:r>
                      <a:r>
                        <a:rPr lang="en-IN" sz="800" cap="none" spc="0" baseline="0" dirty="0">
                          <a:solidFill>
                            <a:schemeClr val="tx1"/>
                          </a:solidFill>
                        </a:rPr>
                        <a:t> dealt with the objective and experimental overview of existing QIR models and attain a more encryption based technologies, like stenography, quantum watermarking extracted by QFTs</a:t>
                      </a:r>
                      <a:endParaRPr lang="en-IN" sz="800" cap="none" spc="0" dirty="0">
                        <a:solidFill>
                          <a:schemeClr val="tx1"/>
                        </a:solidFill>
                      </a:endParaRPr>
                    </a:p>
                  </a:txBody>
                  <a:tcPr marL="69139" marR="31770" marT="53184" marB="531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r>
                        <a:rPr lang="en-IN" sz="800" cap="none" spc="0" dirty="0">
                          <a:solidFill>
                            <a:schemeClr val="tx1"/>
                          </a:solidFill>
                        </a:rPr>
                        <a:t>L: It basis its final model on NCQI representation technique which restricts to 1:1 matrix, and thus is inconsistent with vertical and horizontal positioning </a:t>
                      </a:r>
                    </a:p>
                  </a:txBody>
                  <a:tcPr marL="69139" marR="31770" marT="53184" marB="53184">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423180473"/>
                  </a:ext>
                </a:extLst>
              </a:tr>
              <a:tr h="624028">
                <a:tc>
                  <a:txBody>
                    <a:bodyPr/>
                    <a:lstStyle/>
                    <a:p>
                      <a:r>
                        <a:rPr lang="en-IN" sz="800" dirty="0"/>
                        <a:t>‘Image Processing In Quantum Computers’ by Aditya </a:t>
                      </a:r>
                      <a:r>
                        <a:rPr lang="en-IN" sz="800" dirty="0" err="1"/>
                        <a:t>Dendukuri</a:t>
                      </a:r>
                      <a:r>
                        <a:rPr lang="en-IN" sz="800" dirty="0"/>
                        <a:t> and Khoa </a:t>
                      </a:r>
                      <a:r>
                        <a:rPr lang="en-IN" sz="800" dirty="0" err="1"/>
                        <a:t>Luu</a:t>
                      </a:r>
                      <a:r>
                        <a:rPr lang="en-IN" sz="800" dirty="0"/>
                        <a:t> </a:t>
                      </a:r>
                    </a:p>
                    <a:p>
                      <a:r>
                        <a:rPr lang="en-IN" sz="800" dirty="0"/>
                        <a:t>Computer Vision and Image Understanding Lab Computer Science and Computer Engineering Department, University of Arkansas, Fayetteville, AR, 72701</a:t>
                      </a:r>
                      <a:endParaRPr lang="en-IN" sz="800" cap="none" spc="0" dirty="0">
                        <a:solidFill>
                          <a:schemeClr val="tx1"/>
                        </a:solidFill>
                      </a:endParaRPr>
                    </a:p>
                  </a:txBody>
                  <a:tcPr marL="69139" marR="31770" marT="53184" marB="53184">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US" sz="800" cap="none" spc="0" dirty="0">
                          <a:solidFill>
                            <a:schemeClr val="tx1"/>
                          </a:solidFill>
                        </a:rPr>
                        <a:t>A general review on all the advancements</a:t>
                      </a:r>
                      <a:r>
                        <a:rPr lang="en-US" sz="800" cap="none" spc="0" baseline="0" dirty="0">
                          <a:solidFill>
                            <a:schemeClr val="tx1"/>
                          </a:solidFill>
                        </a:rPr>
                        <a:t> in the given field </a:t>
                      </a:r>
                      <a:endParaRPr lang="en-IN" sz="800" cap="none" spc="0" dirty="0">
                        <a:solidFill>
                          <a:schemeClr val="tx1"/>
                        </a:solidFill>
                      </a:endParaRPr>
                    </a:p>
                  </a:txBody>
                  <a:tcPr marL="69139" marR="31770" marT="53184" marB="5318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IN" sz="800" cap="none" spc="0" dirty="0">
                          <a:solidFill>
                            <a:schemeClr val="tx1"/>
                          </a:solidFill>
                        </a:rPr>
                        <a:t>L:the paper is based on 2^n bits , while </a:t>
                      </a:r>
                      <a:r>
                        <a:rPr lang="en-IN" sz="800" cap="none" spc="0" dirty="0" err="1">
                          <a:solidFill>
                            <a:schemeClr val="tx1"/>
                          </a:solidFill>
                        </a:rPr>
                        <a:t>quitrits</a:t>
                      </a:r>
                      <a:r>
                        <a:rPr lang="en-IN" sz="800" cap="none" spc="0" dirty="0">
                          <a:solidFill>
                            <a:schemeClr val="tx1"/>
                          </a:solidFill>
                        </a:rPr>
                        <a:t> and log23n is an existing technology.</a:t>
                      </a:r>
                    </a:p>
                  </a:txBody>
                  <a:tcPr marL="69139" marR="31770" marT="53184" marB="53184">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1321138188"/>
                  </a:ext>
                </a:extLst>
              </a:tr>
            </a:tbl>
          </a:graphicData>
        </a:graphic>
      </p:graphicFrame>
    </p:spTree>
    <p:extLst>
      <p:ext uri="{BB962C8B-B14F-4D97-AF65-F5344CB8AC3E}">
        <p14:creationId xmlns:p14="http://schemas.microsoft.com/office/powerpoint/2010/main" val="1437176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56B66E70-9451-4286-A0C2-6CF108FE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2A4B0696-68E2-40ED-B597-4B87387544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tx2"/>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1" name="Rectangle 13">
            <a:extLst>
              <a:ext uri="{FF2B5EF4-FFF2-40B4-BE49-F238E27FC236}">
                <a16:creationId xmlns:a16="http://schemas.microsoft.com/office/drawing/2014/main" id="{A19EF1B4-0F49-44D2-AE21-263819BFB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blipFill dpi="0" rotWithShape="1">
            <a:blip r:embed="rId2">
              <a:alphaModFix amt="4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AC2D6B-F7D4-8833-62E8-94558BA19686}"/>
              </a:ext>
            </a:extLst>
          </p:cNvPr>
          <p:cNvSpPr>
            <a:spLocks noGrp="1"/>
          </p:cNvSpPr>
          <p:nvPr>
            <p:ph type="title"/>
          </p:nvPr>
        </p:nvSpPr>
        <p:spPr>
          <a:xfrm>
            <a:off x="2082119" y="643466"/>
            <a:ext cx="3348017" cy="5571067"/>
          </a:xfrm>
        </p:spPr>
        <p:txBody>
          <a:bodyPr>
            <a:normAutofit/>
          </a:bodyPr>
          <a:lstStyle/>
          <a:p>
            <a:r>
              <a:rPr lang="en-IN">
                <a:solidFill>
                  <a:schemeClr val="tx1"/>
                </a:solidFill>
              </a:rPr>
              <a:t>Motivation</a:t>
            </a:r>
          </a:p>
        </p:txBody>
      </p:sp>
      <p:sp>
        <p:nvSpPr>
          <p:cNvPr id="3" name="Content Placeholder 2">
            <a:extLst>
              <a:ext uri="{FF2B5EF4-FFF2-40B4-BE49-F238E27FC236}">
                <a16:creationId xmlns:a16="http://schemas.microsoft.com/office/drawing/2014/main" id="{6E12029E-EF6C-89B4-8FFB-A7610F18080D}"/>
              </a:ext>
            </a:extLst>
          </p:cNvPr>
          <p:cNvSpPr>
            <a:spLocks noGrp="1"/>
          </p:cNvSpPr>
          <p:nvPr>
            <p:ph idx="1"/>
          </p:nvPr>
        </p:nvSpPr>
        <p:spPr>
          <a:xfrm>
            <a:off x="6772315" y="643467"/>
            <a:ext cx="4534781" cy="5571066"/>
          </a:xfrm>
        </p:spPr>
        <p:txBody>
          <a:bodyPr anchor="ctr">
            <a:normAutofit/>
          </a:bodyPr>
          <a:lstStyle/>
          <a:p>
            <a:endParaRPr lang="en-IN" dirty="0">
              <a:effectLst/>
            </a:endParaRPr>
          </a:p>
          <a:p>
            <a:pPr marL="742950" lvl="1" indent="-285750" algn="just">
              <a:lnSpc>
                <a:spcPct val="115000"/>
              </a:lnSpc>
              <a:spcAft>
                <a:spcPts val="1000"/>
              </a:spcAft>
              <a:buFont typeface="Symbol" panose="05050102010706020507" pitchFamily="18" charset="2"/>
              <a:buChar char=""/>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Communication systems have been developed using communication medium such as radio frequency (RF) or Infrared (IR) to transmit data. However, these systems require specialized communication hardware and/or interfaces, which can often be expensive and/or impractical to implement.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685800" algn="just">
              <a:lnSpc>
                <a:spcPct val="115000"/>
              </a:lnSpc>
              <a:spcAft>
                <a:spcPts val="10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15000"/>
              </a:lnSpc>
              <a:spcAft>
                <a:spcPts val="1000"/>
              </a:spcAft>
              <a:buFont typeface="Symbol" panose="05050102010706020507" pitchFamily="18" charset="2"/>
              <a:buChar char=""/>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It has been noted that the high frequency </a:t>
            </a:r>
            <a:r>
              <a:rPr lang="en-US" sz="1000" dirty="0" err="1">
                <a:effectLst/>
                <a:latin typeface="Times New Roman" panose="02020603050405020304" pitchFamily="18" charset="0"/>
                <a:ea typeface="Calibri" panose="020F0502020204030204" pitchFamily="34" charset="0"/>
                <a:cs typeface="Times New Roman" panose="02020603050405020304" pitchFamily="18" charset="0"/>
              </a:rPr>
              <a:t>WiFi</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and similar signals are not well suited for the wilderness type of environment with dense </a:t>
            </a:r>
            <a:r>
              <a:rPr lang="en-US" sz="1000" dirty="0" err="1">
                <a:effectLst/>
                <a:latin typeface="Times New Roman" panose="02020603050405020304" pitchFamily="18" charset="0"/>
                <a:ea typeface="Calibri" panose="020F0502020204030204" pitchFamily="34" charset="0"/>
                <a:cs typeface="Times New Roman" panose="02020603050405020304" pitchFamily="18" charset="0"/>
              </a:rPr>
              <a:t>foliaCursive</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handwriting makes the separation and recognition of characters challenging.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15000"/>
              </a:lnSpc>
              <a:spcAft>
                <a:spcPts val="1000"/>
              </a:spcAft>
              <a:buFont typeface="Symbol" panose="05050102010706020507" pitchFamily="18" charset="2"/>
              <a:buChar char=""/>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Underwater communication is still a big challenge due to the oceanic environment physical characteristics.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15000"/>
              </a:lnSpc>
              <a:spcAft>
                <a:spcPts val="1000"/>
              </a:spcAft>
              <a:buFont typeface="Symbol" panose="05050102010706020507" pitchFamily="18" charset="2"/>
              <a:buChar char=""/>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The project has an immense potential in military applications from data communication(text, audio , image, video) without internet to industrial production setups to sensing of foreign aliens.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400" dirty="0"/>
          </a:p>
        </p:txBody>
      </p:sp>
      <p:sp>
        <p:nvSpPr>
          <p:cNvPr id="4" name="Footer Placeholder 3">
            <a:extLst>
              <a:ext uri="{FF2B5EF4-FFF2-40B4-BE49-F238E27FC236}">
                <a16:creationId xmlns:a16="http://schemas.microsoft.com/office/drawing/2014/main" id="{A26772CD-4620-014D-2561-AD6B6F64206F}"/>
              </a:ext>
            </a:extLst>
          </p:cNvPr>
          <p:cNvSpPr>
            <a:spLocks noGrp="1"/>
          </p:cNvSpPr>
          <p:nvPr>
            <p:ph type="ftr" sz="quarter" idx="11"/>
          </p:nvPr>
        </p:nvSpPr>
        <p:spPr>
          <a:xfrm>
            <a:off x="6754108" y="6272784"/>
            <a:ext cx="4374140" cy="365125"/>
          </a:xfrm>
        </p:spPr>
        <p:txBody>
          <a:bodyPr>
            <a:normAutofit/>
          </a:bodyPr>
          <a:lstStyle/>
          <a:p>
            <a:pPr>
              <a:spcAft>
                <a:spcPts val="600"/>
              </a:spcAft>
            </a:pPr>
            <a:r>
              <a:rPr lang="en-US"/>
              <a:t>Dept. of ECE, SJBIT</a:t>
            </a:r>
          </a:p>
        </p:txBody>
      </p:sp>
      <p:grpSp>
        <p:nvGrpSpPr>
          <p:cNvPr id="22" name="Group 15">
            <a:extLst>
              <a:ext uri="{FF2B5EF4-FFF2-40B4-BE49-F238E27FC236}">
                <a16:creationId xmlns:a16="http://schemas.microsoft.com/office/drawing/2014/main" id="{2B69B0BE-E00A-432A-98D1-A47B82C163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401725" y="6229681"/>
            <a:chExt cx="457200" cy="457200"/>
          </a:xfrm>
        </p:grpSpPr>
        <p:sp>
          <p:nvSpPr>
            <p:cNvPr id="17" name="Oval 16">
              <a:extLst>
                <a:ext uri="{FF2B5EF4-FFF2-40B4-BE49-F238E27FC236}">
                  <a16:creationId xmlns:a16="http://schemas.microsoft.com/office/drawing/2014/main" id="{0AF8A5ED-19F8-4707-8EEC-7115E6B112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C5F50C1C-978D-45B5-B716-7DA91773C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a:extLst>
              <a:ext uri="{FF2B5EF4-FFF2-40B4-BE49-F238E27FC236}">
                <a16:creationId xmlns:a16="http://schemas.microsoft.com/office/drawing/2014/main" id="{CD64EE32-5745-0FE0-3FF6-A461EDAF7779}"/>
              </a:ext>
            </a:extLst>
          </p:cNvPr>
          <p:cNvSpPr>
            <a:spLocks noGrp="1"/>
          </p:cNvSpPr>
          <p:nvPr>
            <p:ph type="sldNum" sz="quarter" idx="12"/>
          </p:nvPr>
        </p:nvSpPr>
        <p:spPr>
          <a:xfrm>
            <a:off x="11311128" y="6272784"/>
            <a:ext cx="640080" cy="365125"/>
          </a:xfrm>
        </p:spPr>
        <p:txBody>
          <a:bodyPr>
            <a:normAutofit/>
          </a:bodyPr>
          <a:lstStyle/>
          <a:p>
            <a:pPr>
              <a:spcAft>
                <a:spcPts val="600"/>
              </a:spcAft>
            </a:pPr>
            <a:fld id="{DD7ACEB4-2473-4E5A-98D7-034FDA90FB20}" type="slidenum">
              <a:rPr lang="en-US" smtClean="0"/>
              <a:pPr>
                <a:spcAft>
                  <a:spcPts val="600"/>
                </a:spcAft>
              </a:pPr>
              <a:t>7</a:t>
            </a:fld>
            <a:endParaRPr lang="en-US"/>
          </a:p>
        </p:txBody>
      </p:sp>
    </p:spTree>
    <p:extLst>
      <p:ext uri="{BB962C8B-B14F-4D97-AF65-F5344CB8AC3E}">
        <p14:creationId xmlns:p14="http://schemas.microsoft.com/office/powerpoint/2010/main" val="3743117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6">
            <a:extLst>
              <a:ext uri="{FF2B5EF4-FFF2-40B4-BE49-F238E27FC236}">
                <a16:creationId xmlns:a16="http://schemas.microsoft.com/office/drawing/2014/main" id="{F0709888-58C6-14A8-44E9-D1012AB370E0}"/>
              </a:ext>
            </a:extLst>
          </p:cNvPr>
          <p:cNvPicPr>
            <a:picLocks noChangeAspect="1"/>
          </p:cNvPicPr>
          <p:nvPr/>
        </p:nvPicPr>
        <p:blipFill rotWithShape="1">
          <a:blip r:embed="rId2"/>
          <a:srcRect l="3887" r="16802"/>
          <a:stretch/>
        </p:blipFill>
        <p:spPr>
          <a:xfrm>
            <a:off x="1" y="10"/>
            <a:ext cx="9669642" cy="6857990"/>
          </a:xfrm>
          <a:prstGeom prst="rect">
            <a:avLst/>
          </a:prstGeom>
        </p:spPr>
      </p:pic>
      <p:sp>
        <p:nvSpPr>
          <p:cNvPr id="24" name="Rectangle 2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2EEEEA-4C4B-4616-ADC0-34B2661467FE}"/>
              </a:ext>
            </a:extLst>
          </p:cNvPr>
          <p:cNvSpPr>
            <a:spLocks noGrp="1"/>
          </p:cNvSpPr>
          <p:nvPr>
            <p:ph type="title"/>
          </p:nvPr>
        </p:nvSpPr>
        <p:spPr>
          <a:xfrm>
            <a:off x="7531610" y="365125"/>
            <a:ext cx="3822189" cy="1899912"/>
          </a:xfrm>
        </p:spPr>
        <p:txBody>
          <a:bodyPr>
            <a:normAutofit/>
          </a:bodyPr>
          <a:lstStyle/>
          <a:p>
            <a:r>
              <a:rPr lang="en-IN" sz="4000" dirty="0">
                <a:latin typeface="Agency FB" panose="020B0503020202020204" pitchFamily="34" charset="0"/>
              </a:rPr>
              <a:t>Challenges</a:t>
            </a:r>
          </a:p>
        </p:txBody>
      </p:sp>
      <p:sp>
        <p:nvSpPr>
          <p:cNvPr id="17" name="Content Placeholder 2">
            <a:extLst>
              <a:ext uri="{FF2B5EF4-FFF2-40B4-BE49-F238E27FC236}">
                <a16:creationId xmlns:a16="http://schemas.microsoft.com/office/drawing/2014/main" id="{776D3921-A774-F137-EEE5-FD1868A329FF}"/>
              </a:ext>
            </a:extLst>
          </p:cNvPr>
          <p:cNvSpPr>
            <a:spLocks noGrp="1"/>
          </p:cNvSpPr>
          <p:nvPr>
            <p:ph idx="1"/>
          </p:nvPr>
        </p:nvSpPr>
        <p:spPr>
          <a:xfrm>
            <a:off x="7531610" y="1813560"/>
            <a:ext cx="3959350" cy="4363403"/>
          </a:xfrm>
        </p:spPr>
        <p:txBody>
          <a:bodyPr>
            <a:normAutofit/>
          </a:bodyPr>
          <a:lstStyle/>
          <a:p>
            <a:endParaRPr lang="en-IN" dirty="0">
              <a:effectLst/>
            </a:endParaRPr>
          </a:p>
          <a:p>
            <a:pPr marL="742950" lvl="1" indent="-285750" algn="just">
              <a:lnSpc>
                <a:spcPct val="115000"/>
              </a:lnSpc>
              <a:spcAft>
                <a:spcPts val="1000"/>
              </a:spcAft>
              <a:buFont typeface="Symbol" panose="05050102010706020507" pitchFamily="18" charset="2"/>
              <a:buChar char=""/>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Difficult to transmit sound over large distances.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15000"/>
              </a:lnSpc>
              <a:spcAft>
                <a:spcPts val="1000"/>
              </a:spcAft>
              <a:buFont typeface="Symbol" panose="05050102010706020507" pitchFamily="18" charset="2"/>
              <a:buChar char=""/>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Degradation and dampening of sound with terrain change.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15000"/>
              </a:lnSpc>
              <a:spcAft>
                <a:spcPts val="1000"/>
              </a:spcAft>
              <a:buFont typeface="Symbol" panose="05050102010706020507" pitchFamily="18" charset="2"/>
              <a:buChar char=""/>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Only 64x64 </a:t>
            </a:r>
            <a:r>
              <a:rPr lang="en-US" sz="1000" dirty="0" err="1">
                <a:effectLst/>
                <a:latin typeface="Times New Roman" panose="02020603050405020304" pitchFamily="18" charset="0"/>
                <a:ea typeface="Calibri" panose="020F0502020204030204" pitchFamily="34" charset="0"/>
                <a:cs typeface="Times New Roman" panose="02020603050405020304" pitchFamily="18" charset="0"/>
              </a:rPr>
              <a:t>px</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image can be converted to sound, any higher or lower it creates interference with intended application.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15000"/>
              </a:lnSpc>
              <a:spcAft>
                <a:spcPts val="1000"/>
              </a:spcAft>
              <a:buFont typeface="Symbol" panose="05050102010706020507" pitchFamily="18" charset="2"/>
              <a:buChar char=""/>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Conversion of image and video data is taking 10 -30min.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E085CD6-23E6-7136-6B02-C765EE2BB2FC}"/>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IN">
                <a:solidFill>
                  <a:srgbClr val="FFFFFF"/>
                </a:solidFill>
              </a:rPr>
              <a:t>Dept. of ECE, SJBIT</a:t>
            </a:r>
          </a:p>
        </p:txBody>
      </p:sp>
      <p:sp>
        <p:nvSpPr>
          <p:cNvPr id="5" name="Slide Number Placeholder 4">
            <a:extLst>
              <a:ext uri="{FF2B5EF4-FFF2-40B4-BE49-F238E27FC236}">
                <a16:creationId xmlns:a16="http://schemas.microsoft.com/office/drawing/2014/main" id="{435FED4D-61FE-CCA1-3A93-756E0B4CC422}"/>
              </a:ext>
            </a:extLst>
          </p:cNvPr>
          <p:cNvSpPr>
            <a:spLocks noGrp="1"/>
          </p:cNvSpPr>
          <p:nvPr>
            <p:ph type="sldNum" sz="quarter" idx="12"/>
          </p:nvPr>
        </p:nvSpPr>
        <p:spPr>
          <a:xfrm>
            <a:off x="8610600" y="6356350"/>
            <a:ext cx="2743200" cy="365125"/>
          </a:xfrm>
        </p:spPr>
        <p:txBody>
          <a:bodyPr>
            <a:normAutofit/>
          </a:bodyPr>
          <a:lstStyle/>
          <a:p>
            <a:pPr>
              <a:spcAft>
                <a:spcPts val="600"/>
              </a:spcAft>
            </a:pPr>
            <a:fld id="{98BE86A0-2B3E-4B29-89C1-BAE9784D7065}" type="slidenum">
              <a:rPr lang="en-IN" smtClean="0"/>
              <a:pPr>
                <a:spcAft>
                  <a:spcPts val="600"/>
                </a:spcAft>
              </a:pPr>
              <a:t>8</a:t>
            </a:fld>
            <a:endParaRPr lang="en-IN"/>
          </a:p>
        </p:txBody>
      </p:sp>
    </p:spTree>
    <p:extLst>
      <p:ext uri="{BB962C8B-B14F-4D97-AF65-F5344CB8AC3E}">
        <p14:creationId xmlns:p14="http://schemas.microsoft.com/office/powerpoint/2010/main" val="2347157513"/>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ood Type">
  <a:themeElements>
    <a:clrScheme name="Wood Type">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Wood 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6121</TotalTime>
  <Words>3064</Words>
  <Application>Microsoft Office PowerPoint</Application>
  <PresentationFormat>Widescreen</PresentationFormat>
  <Paragraphs>177</Paragraphs>
  <Slides>19</Slides>
  <Notes>2</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19</vt:i4>
      </vt:variant>
    </vt:vector>
  </HeadingPairs>
  <TitlesOfParts>
    <vt:vector size="36" baseType="lpstr">
      <vt:lpstr>Meiryo</vt:lpstr>
      <vt:lpstr>Agency FB</vt:lpstr>
      <vt:lpstr>Arial</vt:lpstr>
      <vt:lpstr>Arial Black</vt:lpstr>
      <vt:lpstr>Bookman Old Style</vt:lpstr>
      <vt:lpstr>Calibri</vt:lpstr>
      <vt:lpstr>Calibri Light</vt:lpstr>
      <vt:lpstr>Cambria</vt:lpstr>
      <vt:lpstr>Century Gothic</vt:lpstr>
      <vt:lpstr>IBM Plex Sans</vt:lpstr>
      <vt:lpstr>Rockwell Extra Bold</vt:lpstr>
      <vt:lpstr>Symbol</vt:lpstr>
      <vt:lpstr>Times New Roman</vt:lpstr>
      <vt:lpstr>Wingdings</vt:lpstr>
      <vt:lpstr>1_Custom Design</vt:lpstr>
      <vt:lpstr>Custom Design</vt:lpstr>
      <vt:lpstr>Wood Type</vt:lpstr>
      <vt:lpstr>PowerPoint Presentation</vt:lpstr>
      <vt:lpstr>CONTENTS</vt:lpstr>
      <vt:lpstr>Keywords</vt:lpstr>
      <vt:lpstr>ABSTRACT</vt:lpstr>
      <vt:lpstr>INTRODUCTION</vt:lpstr>
      <vt:lpstr>PowerPoint Presentation</vt:lpstr>
      <vt:lpstr>Literature survey</vt:lpstr>
      <vt:lpstr>Motivation</vt:lpstr>
      <vt:lpstr>Challenges</vt:lpstr>
      <vt:lpstr>Problem STATEMENT</vt:lpstr>
      <vt:lpstr>OBJECTIVES</vt:lpstr>
      <vt:lpstr>Proposed Methodology</vt:lpstr>
      <vt:lpstr>PowerPoint Presentation</vt:lpstr>
      <vt:lpstr>  Hardware &amp; Software to be used     </vt:lpstr>
      <vt:lpstr>Expected outcome</vt:lpstr>
      <vt:lpstr>Application   </vt:lpstr>
      <vt:lpstr>Project Timeline Template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SJBIT</dc:creator>
  <cp:lastModifiedBy>dinanshu1305@outlook.com</cp:lastModifiedBy>
  <cp:revision>384</cp:revision>
  <dcterms:modified xsi:type="dcterms:W3CDTF">2022-10-17T21:24:04Z</dcterms:modified>
</cp:coreProperties>
</file>